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688" r:id="rId4"/>
  </p:sldMasterIdLst>
  <p:notesMasterIdLst>
    <p:notesMasterId r:id="rId53"/>
  </p:notesMasterIdLst>
  <p:sldIdLst>
    <p:sldId id="257" r:id="rId5"/>
    <p:sldId id="2061" r:id="rId6"/>
    <p:sldId id="2062" r:id="rId7"/>
    <p:sldId id="2063" r:id="rId8"/>
    <p:sldId id="586" r:id="rId9"/>
    <p:sldId id="2056" r:id="rId10"/>
    <p:sldId id="596" r:id="rId11"/>
    <p:sldId id="2057" r:id="rId12"/>
    <p:sldId id="583" r:id="rId13"/>
    <p:sldId id="584" r:id="rId14"/>
    <p:sldId id="585" r:id="rId15"/>
    <p:sldId id="2071" r:id="rId16"/>
    <p:sldId id="2072" r:id="rId17"/>
    <p:sldId id="2073" r:id="rId18"/>
    <p:sldId id="2074" r:id="rId19"/>
    <p:sldId id="2075" r:id="rId20"/>
    <p:sldId id="2076" r:id="rId21"/>
    <p:sldId id="2077" r:id="rId22"/>
    <p:sldId id="2078" r:id="rId23"/>
    <p:sldId id="2079" r:id="rId24"/>
    <p:sldId id="2080" r:id="rId25"/>
    <p:sldId id="2081" r:id="rId26"/>
    <p:sldId id="2082" r:id="rId27"/>
    <p:sldId id="2083" r:id="rId28"/>
    <p:sldId id="2084" r:id="rId29"/>
    <p:sldId id="2085" r:id="rId30"/>
    <p:sldId id="2086" r:id="rId31"/>
    <p:sldId id="2087" r:id="rId32"/>
    <p:sldId id="2088" r:id="rId33"/>
    <p:sldId id="2089" r:id="rId34"/>
    <p:sldId id="2090" r:id="rId35"/>
    <p:sldId id="2091" r:id="rId36"/>
    <p:sldId id="588" r:id="rId37"/>
    <p:sldId id="587" r:id="rId38"/>
    <p:sldId id="594" r:id="rId39"/>
    <p:sldId id="2109" r:id="rId40"/>
    <p:sldId id="2110" r:id="rId41"/>
    <p:sldId id="2097" r:id="rId42"/>
    <p:sldId id="2098" r:id="rId43"/>
    <p:sldId id="578" r:id="rId44"/>
    <p:sldId id="590" r:id="rId45"/>
    <p:sldId id="2059" r:id="rId46"/>
    <p:sldId id="2103" r:id="rId47"/>
    <p:sldId id="2104" r:id="rId48"/>
    <p:sldId id="2105" r:id="rId49"/>
    <p:sldId id="2107" r:id="rId50"/>
    <p:sldId id="2108" r:id="rId51"/>
    <p:sldId id="265" r:id="rId52"/>
  </p:sldIdLst>
  <p:sldSz cx="12192000" cy="6858000"/>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65F7FA-3B49-40B1-BE39-BE5B7A22DDCC}" v="117" dt="2024-04-23T10:35:04.68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70035" autoAdjust="0"/>
  </p:normalViewPr>
  <p:slideViewPr>
    <p:cSldViewPr snapToGrid="0">
      <p:cViewPr varScale="1">
        <p:scale>
          <a:sx n="53" d="100"/>
          <a:sy n="53" d="100"/>
        </p:scale>
        <p:origin x="1092" y="2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E2FE9-A7CF-411E-AF27-55D693DEB2DC}" type="doc">
      <dgm:prSet loTypeId="urn:microsoft.com/office/officeart/2005/8/layout/chevron1" loCatId="process" qsTypeId="urn:microsoft.com/office/officeart/2005/8/quickstyle/simple1" qsCatId="simple" csTypeId="urn:microsoft.com/office/officeart/2005/8/colors/accent1_2" csCatId="accent1" phldr="1"/>
      <dgm:spPr/>
    </dgm:pt>
    <dgm:pt modelId="{C58220F6-007E-4AC9-93B4-2DF7A6AF77C4}">
      <dgm:prSet phldrT="[Tekst]"/>
      <dgm:spPr>
        <a:solidFill>
          <a:srgbClr val="002060"/>
        </a:solidFill>
        <a:ln>
          <a:solidFill>
            <a:schemeClr val="tx1"/>
          </a:solidFill>
        </a:ln>
      </dgm:spPr>
      <dgm:t>
        <a:bodyPr/>
        <a:lstStyle/>
        <a:p>
          <a:r>
            <a:rPr lang="da-DK" b="1">
              <a:latin typeface="Helvetica" pitchFamily="2" charset="0"/>
              <a:cs typeface="Akzidenz-Grotesk BQ Medium"/>
            </a:rPr>
            <a:t>Værdierne på plads </a:t>
          </a:r>
          <a:r>
            <a:rPr lang="da-DK">
              <a:latin typeface="Helvetica" pitchFamily="2" charset="0"/>
              <a:cs typeface="Akzidenz-Grotesk BQ Medium"/>
            </a:rPr>
            <a:t>– </a:t>
          </a:r>
        </a:p>
        <a:p>
          <a:r>
            <a:rPr lang="da-DK">
              <a:latin typeface="Helvetica" pitchFamily="2" charset="0"/>
              <a:cs typeface="Akzidenz-Grotesk BQ Medium"/>
            </a:rPr>
            <a:t>etablering af professionsetik </a:t>
          </a:r>
          <a:endParaRPr lang="da-DK"/>
        </a:p>
      </dgm:t>
    </dgm:pt>
    <dgm:pt modelId="{5E70BC30-DCFA-47C7-A82E-F137228AE2BE}" type="parTrans" cxnId="{2EF4032E-B6B5-4298-A67A-225C0B7057D7}">
      <dgm:prSet/>
      <dgm:spPr/>
      <dgm:t>
        <a:bodyPr/>
        <a:lstStyle/>
        <a:p>
          <a:endParaRPr lang="da-DK"/>
        </a:p>
      </dgm:t>
    </dgm:pt>
    <dgm:pt modelId="{82AC7024-F248-4E04-B7A9-36013A6BF884}" type="sibTrans" cxnId="{2EF4032E-B6B5-4298-A67A-225C0B7057D7}">
      <dgm:prSet/>
      <dgm:spPr/>
      <dgm:t>
        <a:bodyPr/>
        <a:lstStyle/>
        <a:p>
          <a:endParaRPr lang="da-DK"/>
        </a:p>
      </dgm:t>
    </dgm:pt>
    <dgm:pt modelId="{A55144F3-9BE7-481B-A3A5-CAADD222B1DF}">
      <dgm:prSet phldrT="[Tekst]"/>
      <dgm:spPr>
        <a:solidFill>
          <a:srgbClr val="002060"/>
        </a:solidFill>
        <a:ln>
          <a:solidFill>
            <a:srgbClr val="002060"/>
          </a:solidFill>
        </a:ln>
      </dgm:spPr>
      <dgm:t>
        <a:bodyPr/>
        <a:lstStyle/>
        <a:p>
          <a:r>
            <a:rPr lang="da-DK" b="1">
              <a:latin typeface="Helvetica" pitchFamily="2" charset="0"/>
              <a:cs typeface="Akzidenz-Grotesk BQ Medium"/>
            </a:rPr>
            <a:t>Fra værdi til virkelighed – </a:t>
          </a:r>
          <a:r>
            <a:rPr lang="da-DK">
              <a:latin typeface="Helvetica" pitchFamily="2" charset="0"/>
              <a:cs typeface="Akzidenz-Grotesk BQ Medium"/>
            </a:rPr>
            <a:t>udvikling af lokale handleplaner for træfagene </a:t>
          </a:r>
          <a:endParaRPr lang="da-DK"/>
        </a:p>
      </dgm:t>
    </dgm:pt>
    <dgm:pt modelId="{795714DC-A40E-4930-8079-4AF0FED6DF7E}" type="parTrans" cxnId="{C5975D1B-EE63-4DF1-9ABF-D2B9687B8DCB}">
      <dgm:prSet/>
      <dgm:spPr/>
      <dgm:t>
        <a:bodyPr/>
        <a:lstStyle/>
        <a:p>
          <a:endParaRPr lang="da-DK"/>
        </a:p>
      </dgm:t>
    </dgm:pt>
    <dgm:pt modelId="{77E5B937-CA1D-48F2-A417-DDDC09AE2CE2}" type="sibTrans" cxnId="{C5975D1B-EE63-4DF1-9ABF-D2B9687B8DCB}">
      <dgm:prSet/>
      <dgm:spPr/>
      <dgm:t>
        <a:bodyPr/>
        <a:lstStyle/>
        <a:p>
          <a:endParaRPr lang="da-DK"/>
        </a:p>
      </dgm:t>
    </dgm:pt>
    <dgm:pt modelId="{62942B83-3055-4FB6-A750-F42FE536C3E5}">
      <dgm:prSet phldrT="[Tekst]"/>
      <dgm:spPr>
        <a:solidFill>
          <a:srgbClr val="002060"/>
        </a:solidFill>
        <a:ln>
          <a:solidFill>
            <a:schemeClr val="tx1"/>
          </a:solidFill>
        </a:ln>
      </dgm:spPr>
      <dgm:t>
        <a:bodyPr/>
        <a:lstStyle/>
        <a:p>
          <a:r>
            <a:rPr lang="da-DK" b="1">
              <a:latin typeface="Helvetica" pitchFamily="2" charset="0"/>
              <a:cs typeface="Akzidenz-Grotesk BQ Medium"/>
            </a:rPr>
            <a:t>Gør det abstrakte konkret – </a:t>
          </a:r>
          <a:r>
            <a:rPr lang="da-DK">
              <a:latin typeface="Helvetica" pitchFamily="2" charset="0"/>
              <a:cs typeface="Akzidenz-Grotesk BQ Medium"/>
            </a:rPr>
            <a:t>kompetenceløft af ledere, faglærere og elever </a:t>
          </a:r>
          <a:endParaRPr lang="da-DK"/>
        </a:p>
      </dgm:t>
    </dgm:pt>
    <dgm:pt modelId="{4AE08148-981D-4AB1-BF7F-4D159C93E759}" type="parTrans" cxnId="{CFFFC78D-24DD-4220-8D28-9A61A5CDF1C3}">
      <dgm:prSet/>
      <dgm:spPr/>
      <dgm:t>
        <a:bodyPr/>
        <a:lstStyle/>
        <a:p>
          <a:endParaRPr lang="da-DK"/>
        </a:p>
      </dgm:t>
    </dgm:pt>
    <dgm:pt modelId="{B3B88683-B9FC-4ECA-944C-BB5F5FA517F9}" type="sibTrans" cxnId="{CFFFC78D-24DD-4220-8D28-9A61A5CDF1C3}">
      <dgm:prSet/>
      <dgm:spPr/>
      <dgm:t>
        <a:bodyPr/>
        <a:lstStyle/>
        <a:p>
          <a:endParaRPr lang="da-DK"/>
        </a:p>
      </dgm:t>
    </dgm:pt>
    <dgm:pt modelId="{6EB60A2C-DB01-4480-BF7A-7285045751E6}" type="pres">
      <dgm:prSet presAssocID="{ED3E2FE9-A7CF-411E-AF27-55D693DEB2DC}" presName="Name0" presStyleCnt="0">
        <dgm:presLayoutVars>
          <dgm:dir/>
          <dgm:animLvl val="lvl"/>
          <dgm:resizeHandles val="exact"/>
        </dgm:presLayoutVars>
      </dgm:prSet>
      <dgm:spPr/>
    </dgm:pt>
    <dgm:pt modelId="{A0F1B1FF-4165-41ED-93C7-6B28561A4F95}" type="pres">
      <dgm:prSet presAssocID="{C58220F6-007E-4AC9-93B4-2DF7A6AF77C4}" presName="parTxOnly" presStyleLbl="node1" presStyleIdx="0" presStyleCnt="3">
        <dgm:presLayoutVars>
          <dgm:chMax val="0"/>
          <dgm:chPref val="0"/>
          <dgm:bulletEnabled val="1"/>
        </dgm:presLayoutVars>
      </dgm:prSet>
      <dgm:spPr/>
    </dgm:pt>
    <dgm:pt modelId="{6A4201A3-6F73-4C8D-AC07-5D6F651DA52B}" type="pres">
      <dgm:prSet presAssocID="{82AC7024-F248-4E04-B7A9-36013A6BF884}" presName="parTxOnlySpace" presStyleCnt="0"/>
      <dgm:spPr/>
    </dgm:pt>
    <dgm:pt modelId="{5750DBAD-A296-4BE8-BFD5-2C7709343452}" type="pres">
      <dgm:prSet presAssocID="{A55144F3-9BE7-481B-A3A5-CAADD222B1DF}" presName="parTxOnly" presStyleLbl="node1" presStyleIdx="1" presStyleCnt="3">
        <dgm:presLayoutVars>
          <dgm:chMax val="0"/>
          <dgm:chPref val="0"/>
          <dgm:bulletEnabled val="1"/>
        </dgm:presLayoutVars>
      </dgm:prSet>
      <dgm:spPr/>
    </dgm:pt>
    <dgm:pt modelId="{A39C5B01-3B70-49E2-BCD0-037402D893F3}" type="pres">
      <dgm:prSet presAssocID="{77E5B937-CA1D-48F2-A417-DDDC09AE2CE2}" presName="parTxOnlySpace" presStyleCnt="0"/>
      <dgm:spPr/>
    </dgm:pt>
    <dgm:pt modelId="{80D559FB-3DE8-4897-B8D5-82C42903FC52}" type="pres">
      <dgm:prSet presAssocID="{62942B83-3055-4FB6-A750-F42FE536C3E5}" presName="parTxOnly" presStyleLbl="node1" presStyleIdx="2" presStyleCnt="3" custLinFactNeighborX="-9062">
        <dgm:presLayoutVars>
          <dgm:chMax val="0"/>
          <dgm:chPref val="0"/>
          <dgm:bulletEnabled val="1"/>
        </dgm:presLayoutVars>
      </dgm:prSet>
      <dgm:spPr/>
    </dgm:pt>
  </dgm:ptLst>
  <dgm:cxnLst>
    <dgm:cxn modelId="{9B653F03-2671-4A49-B7F7-6B9280E22EE8}" type="presOf" srcId="{ED3E2FE9-A7CF-411E-AF27-55D693DEB2DC}" destId="{6EB60A2C-DB01-4480-BF7A-7285045751E6}" srcOrd="0" destOrd="0" presId="urn:microsoft.com/office/officeart/2005/8/layout/chevron1"/>
    <dgm:cxn modelId="{C5975D1B-EE63-4DF1-9ABF-D2B9687B8DCB}" srcId="{ED3E2FE9-A7CF-411E-AF27-55D693DEB2DC}" destId="{A55144F3-9BE7-481B-A3A5-CAADD222B1DF}" srcOrd="1" destOrd="0" parTransId="{795714DC-A40E-4930-8079-4AF0FED6DF7E}" sibTransId="{77E5B937-CA1D-48F2-A417-DDDC09AE2CE2}"/>
    <dgm:cxn modelId="{2EF4032E-B6B5-4298-A67A-225C0B7057D7}" srcId="{ED3E2FE9-A7CF-411E-AF27-55D693DEB2DC}" destId="{C58220F6-007E-4AC9-93B4-2DF7A6AF77C4}" srcOrd="0" destOrd="0" parTransId="{5E70BC30-DCFA-47C7-A82E-F137228AE2BE}" sibTransId="{82AC7024-F248-4E04-B7A9-36013A6BF884}"/>
    <dgm:cxn modelId="{18F33B2F-9BAB-4F0B-ACFD-81047F9EBC47}" type="presOf" srcId="{62942B83-3055-4FB6-A750-F42FE536C3E5}" destId="{80D559FB-3DE8-4897-B8D5-82C42903FC52}" srcOrd="0" destOrd="0" presId="urn:microsoft.com/office/officeart/2005/8/layout/chevron1"/>
    <dgm:cxn modelId="{69A90686-33D9-409D-90E0-3C9174E2F8F2}" type="presOf" srcId="{C58220F6-007E-4AC9-93B4-2DF7A6AF77C4}" destId="{A0F1B1FF-4165-41ED-93C7-6B28561A4F95}" srcOrd="0" destOrd="0" presId="urn:microsoft.com/office/officeart/2005/8/layout/chevron1"/>
    <dgm:cxn modelId="{CFFFC78D-24DD-4220-8D28-9A61A5CDF1C3}" srcId="{ED3E2FE9-A7CF-411E-AF27-55D693DEB2DC}" destId="{62942B83-3055-4FB6-A750-F42FE536C3E5}" srcOrd="2" destOrd="0" parTransId="{4AE08148-981D-4AB1-BF7F-4D159C93E759}" sibTransId="{B3B88683-B9FC-4ECA-944C-BB5F5FA517F9}"/>
    <dgm:cxn modelId="{6FF478EB-4D18-4D03-9D3B-000E7E04B806}" type="presOf" srcId="{A55144F3-9BE7-481B-A3A5-CAADD222B1DF}" destId="{5750DBAD-A296-4BE8-BFD5-2C7709343452}" srcOrd="0" destOrd="0" presId="urn:microsoft.com/office/officeart/2005/8/layout/chevron1"/>
    <dgm:cxn modelId="{1BAF25AD-5296-4B4D-BC67-EB4DA1F8CD9D}" type="presParOf" srcId="{6EB60A2C-DB01-4480-BF7A-7285045751E6}" destId="{A0F1B1FF-4165-41ED-93C7-6B28561A4F95}" srcOrd="0" destOrd="0" presId="urn:microsoft.com/office/officeart/2005/8/layout/chevron1"/>
    <dgm:cxn modelId="{8F72DDA6-3DC9-4743-9837-E7CC2869EB90}" type="presParOf" srcId="{6EB60A2C-DB01-4480-BF7A-7285045751E6}" destId="{6A4201A3-6F73-4C8D-AC07-5D6F651DA52B}" srcOrd="1" destOrd="0" presId="urn:microsoft.com/office/officeart/2005/8/layout/chevron1"/>
    <dgm:cxn modelId="{30BCD0E4-5422-4DD7-BDD0-80D3B8C6A6E2}" type="presParOf" srcId="{6EB60A2C-DB01-4480-BF7A-7285045751E6}" destId="{5750DBAD-A296-4BE8-BFD5-2C7709343452}" srcOrd="2" destOrd="0" presId="urn:microsoft.com/office/officeart/2005/8/layout/chevron1"/>
    <dgm:cxn modelId="{E38B0ABC-7D50-49EA-B5CE-0F150AEE8712}" type="presParOf" srcId="{6EB60A2C-DB01-4480-BF7A-7285045751E6}" destId="{A39C5B01-3B70-49E2-BCD0-037402D893F3}" srcOrd="3" destOrd="0" presId="urn:microsoft.com/office/officeart/2005/8/layout/chevron1"/>
    <dgm:cxn modelId="{85F76111-37F9-430B-A703-57ABBA385D77}" type="presParOf" srcId="{6EB60A2C-DB01-4480-BF7A-7285045751E6}" destId="{80D559FB-3DE8-4897-B8D5-82C42903FC5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1B1FF-4165-41ED-93C7-6B28561A4F95}">
      <dsp:nvSpPr>
        <dsp:cNvPr id="0" name=""/>
        <dsp:cNvSpPr/>
      </dsp:nvSpPr>
      <dsp:spPr>
        <a:xfrm>
          <a:off x="3144" y="2581140"/>
          <a:ext cx="3831637" cy="1532655"/>
        </a:xfrm>
        <a:prstGeom prst="chevron">
          <a:avLst/>
        </a:prstGeom>
        <a:solidFill>
          <a:srgbClr val="00206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da-DK" sz="2000" b="1" kern="1200">
              <a:latin typeface="Helvetica" pitchFamily="2" charset="0"/>
              <a:cs typeface="Akzidenz-Grotesk BQ Medium"/>
            </a:rPr>
            <a:t>Værdierne på plads </a:t>
          </a:r>
          <a:r>
            <a:rPr lang="da-DK" sz="2000" kern="1200">
              <a:latin typeface="Helvetica" pitchFamily="2" charset="0"/>
              <a:cs typeface="Akzidenz-Grotesk BQ Medium"/>
            </a:rPr>
            <a:t>– </a:t>
          </a:r>
        </a:p>
        <a:p>
          <a:pPr marL="0" lvl="0" indent="0" algn="ctr" defTabSz="889000">
            <a:lnSpc>
              <a:spcPct val="90000"/>
            </a:lnSpc>
            <a:spcBef>
              <a:spcPct val="0"/>
            </a:spcBef>
            <a:spcAft>
              <a:spcPct val="35000"/>
            </a:spcAft>
            <a:buNone/>
          </a:pPr>
          <a:r>
            <a:rPr lang="da-DK" sz="2000" kern="1200">
              <a:latin typeface="Helvetica" pitchFamily="2" charset="0"/>
              <a:cs typeface="Akzidenz-Grotesk BQ Medium"/>
            </a:rPr>
            <a:t>etablering af professionsetik </a:t>
          </a:r>
          <a:endParaRPr lang="da-DK" sz="2000" kern="1200"/>
        </a:p>
      </dsp:txBody>
      <dsp:txXfrm>
        <a:off x="769472" y="2581140"/>
        <a:ext cx="2298982" cy="1532655"/>
      </dsp:txXfrm>
    </dsp:sp>
    <dsp:sp modelId="{5750DBAD-A296-4BE8-BFD5-2C7709343452}">
      <dsp:nvSpPr>
        <dsp:cNvPr id="0" name=""/>
        <dsp:cNvSpPr/>
      </dsp:nvSpPr>
      <dsp:spPr>
        <a:xfrm>
          <a:off x="3451619" y="2581140"/>
          <a:ext cx="3831637" cy="1532655"/>
        </a:xfrm>
        <a:prstGeom prst="chevron">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da-DK" sz="2000" b="1" kern="1200">
              <a:latin typeface="Helvetica" pitchFamily="2" charset="0"/>
              <a:cs typeface="Akzidenz-Grotesk BQ Medium"/>
            </a:rPr>
            <a:t>Fra værdi til virkelighed – </a:t>
          </a:r>
          <a:r>
            <a:rPr lang="da-DK" sz="2000" kern="1200">
              <a:latin typeface="Helvetica" pitchFamily="2" charset="0"/>
              <a:cs typeface="Akzidenz-Grotesk BQ Medium"/>
            </a:rPr>
            <a:t>udvikling af lokale handleplaner for træfagene </a:t>
          </a:r>
          <a:endParaRPr lang="da-DK" sz="2000" kern="1200"/>
        </a:p>
      </dsp:txBody>
      <dsp:txXfrm>
        <a:off x="4217947" y="2581140"/>
        <a:ext cx="2298982" cy="1532655"/>
      </dsp:txXfrm>
    </dsp:sp>
    <dsp:sp modelId="{80D559FB-3DE8-4897-B8D5-82C42903FC52}">
      <dsp:nvSpPr>
        <dsp:cNvPr id="0" name=""/>
        <dsp:cNvSpPr/>
      </dsp:nvSpPr>
      <dsp:spPr>
        <a:xfrm>
          <a:off x="6865370" y="2581140"/>
          <a:ext cx="3831637" cy="1532655"/>
        </a:xfrm>
        <a:prstGeom prst="chevron">
          <a:avLst/>
        </a:prstGeom>
        <a:solidFill>
          <a:srgbClr val="00206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da-DK" sz="2000" b="1" kern="1200">
              <a:latin typeface="Helvetica" pitchFamily="2" charset="0"/>
              <a:cs typeface="Akzidenz-Grotesk BQ Medium"/>
            </a:rPr>
            <a:t>Gør det abstrakte konkret – </a:t>
          </a:r>
          <a:r>
            <a:rPr lang="da-DK" sz="2000" kern="1200">
              <a:latin typeface="Helvetica" pitchFamily="2" charset="0"/>
              <a:cs typeface="Akzidenz-Grotesk BQ Medium"/>
            </a:rPr>
            <a:t>kompetenceløft af ledere, faglærere og elever </a:t>
          </a:r>
          <a:endParaRPr lang="da-DK" sz="2000" kern="1200"/>
        </a:p>
      </dsp:txBody>
      <dsp:txXfrm>
        <a:off x="7631698" y="2581140"/>
        <a:ext cx="2298982" cy="15326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498026FE-D7D3-45BB-84CF-35BBDB609859}" type="datetimeFigureOut">
              <a:rPr lang="da-DK" smtClean="0"/>
              <a:t>24-04-2024</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6AB40D51-0268-43CB-AF93-E0ECAC92CDB5}" type="slidenum">
              <a:rPr lang="da-DK" smtClean="0"/>
              <a:t>‹nr.›</a:t>
            </a:fld>
            <a:endParaRPr lang="da-DK"/>
          </a:p>
        </p:txBody>
      </p:sp>
    </p:spTree>
    <p:extLst>
      <p:ext uri="{BB962C8B-B14F-4D97-AF65-F5344CB8AC3E}">
        <p14:creationId xmlns:p14="http://schemas.microsoft.com/office/powerpoint/2010/main" val="200158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9CA4BAA-A76C-48F1-A5AA-61D826AA6F30}" type="slidenum">
              <a:rPr lang="da-DK" smtClean="0"/>
              <a:t>2</a:t>
            </a:fld>
            <a:endParaRPr lang="da-DK"/>
          </a:p>
        </p:txBody>
      </p:sp>
    </p:spTree>
    <p:extLst>
      <p:ext uri="{BB962C8B-B14F-4D97-AF65-F5344CB8AC3E}">
        <p14:creationId xmlns:p14="http://schemas.microsoft.com/office/powerpoint/2010/main" val="1260018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4" name="Pladsholder til slidenummer 3"/>
          <p:cNvSpPr>
            <a:spLocks noGrp="1"/>
          </p:cNvSpPr>
          <p:nvPr>
            <p:ph type="sldNum" sz="quarter" idx="5"/>
          </p:nvPr>
        </p:nvSpPr>
        <p:spPr/>
        <p:txBody>
          <a:bodyPr/>
          <a:lstStyle/>
          <a:p>
            <a:fld id="{A9CA4BAA-A76C-48F1-A5AA-61D826AA6F30}" type="slidenum">
              <a:rPr lang="da-DK" smtClean="0"/>
              <a:t>12</a:t>
            </a:fld>
            <a:endParaRPr lang="da-DK"/>
          </a:p>
        </p:txBody>
      </p:sp>
    </p:spTree>
    <p:extLst>
      <p:ext uri="{BB962C8B-B14F-4D97-AF65-F5344CB8AC3E}">
        <p14:creationId xmlns:p14="http://schemas.microsoft.com/office/powerpoint/2010/main" val="2762800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AB40D51-0268-43CB-AF93-E0ECAC92CDB5}" type="slidenum">
              <a:rPr lang="da-DK" smtClean="0"/>
              <a:t>13</a:t>
            </a:fld>
            <a:endParaRPr lang="da-DK"/>
          </a:p>
        </p:txBody>
      </p:sp>
    </p:spTree>
    <p:extLst>
      <p:ext uri="{BB962C8B-B14F-4D97-AF65-F5344CB8AC3E}">
        <p14:creationId xmlns:p14="http://schemas.microsoft.com/office/powerpoint/2010/main" val="2068824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AB40D51-0268-43CB-AF93-E0ECAC92CDB5}" type="slidenum">
              <a:rPr lang="da-DK" smtClean="0"/>
              <a:t>14</a:t>
            </a:fld>
            <a:endParaRPr lang="da-DK"/>
          </a:p>
        </p:txBody>
      </p:sp>
    </p:spTree>
    <p:extLst>
      <p:ext uri="{BB962C8B-B14F-4D97-AF65-F5344CB8AC3E}">
        <p14:creationId xmlns:p14="http://schemas.microsoft.com/office/powerpoint/2010/main" val="1243570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AB40D51-0268-43CB-AF93-E0ECAC92CDB5}" type="slidenum">
              <a:rPr lang="da-DK" smtClean="0"/>
              <a:t>15</a:t>
            </a:fld>
            <a:endParaRPr lang="da-DK"/>
          </a:p>
        </p:txBody>
      </p:sp>
    </p:spTree>
    <p:extLst>
      <p:ext uri="{BB962C8B-B14F-4D97-AF65-F5344CB8AC3E}">
        <p14:creationId xmlns:p14="http://schemas.microsoft.com/office/powerpoint/2010/main" val="3387197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AB40D51-0268-43CB-AF93-E0ECAC92CDB5}" type="slidenum">
              <a:rPr lang="da-DK" smtClean="0"/>
              <a:t>16</a:t>
            </a:fld>
            <a:endParaRPr lang="da-DK"/>
          </a:p>
        </p:txBody>
      </p:sp>
    </p:spTree>
    <p:extLst>
      <p:ext uri="{BB962C8B-B14F-4D97-AF65-F5344CB8AC3E}">
        <p14:creationId xmlns:p14="http://schemas.microsoft.com/office/powerpoint/2010/main" val="1041629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AB40D51-0268-43CB-AF93-E0ECAC92CDB5}" type="slidenum">
              <a:rPr lang="da-DK" smtClean="0"/>
              <a:t>17</a:t>
            </a:fld>
            <a:endParaRPr lang="da-DK"/>
          </a:p>
        </p:txBody>
      </p:sp>
    </p:spTree>
    <p:extLst>
      <p:ext uri="{BB962C8B-B14F-4D97-AF65-F5344CB8AC3E}">
        <p14:creationId xmlns:p14="http://schemas.microsoft.com/office/powerpoint/2010/main" val="60364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3774D-8FCB-8C1B-1D06-B71F0F479DD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24E7C25-6373-5620-53F6-A89A488F69C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FFA5070-4392-DEBD-8BE0-F7EA387CA08F}"/>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4E6BDA24-910D-ECC5-16EC-7D23ACFCE7C3}"/>
              </a:ext>
            </a:extLst>
          </p:cNvPr>
          <p:cNvSpPr>
            <a:spLocks noGrp="1"/>
          </p:cNvSpPr>
          <p:nvPr>
            <p:ph type="sldNum" sz="quarter" idx="5"/>
          </p:nvPr>
        </p:nvSpPr>
        <p:spPr/>
        <p:txBody>
          <a:bodyPr/>
          <a:lstStyle/>
          <a:p>
            <a:fld id="{94174191-8E42-41AC-A44B-FC1ED39C750B}" type="slidenum">
              <a:rPr lang="da-DK" smtClean="0"/>
              <a:t>18</a:t>
            </a:fld>
            <a:endParaRPr lang="da-DK"/>
          </a:p>
        </p:txBody>
      </p:sp>
    </p:spTree>
    <p:extLst>
      <p:ext uri="{BB962C8B-B14F-4D97-AF65-F5344CB8AC3E}">
        <p14:creationId xmlns:p14="http://schemas.microsoft.com/office/powerpoint/2010/main" val="684528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solidFill>
                  <a:schemeClr val="tx1"/>
                </a:solidFill>
              </a:rPr>
              <a:t>SLUT: 15.18</a:t>
            </a:r>
            <a:endParaRPr lang="da-DK" dirty="0"/>
          </a:p>
        </p:txBody>
      </p:sp>
      <p:sp>
        <p:nvSpPr>
          <p:cNvPr id="4" name="Pladsholder til slidenummer 3"/>
          <p:cNvSpPr>
            <a:spLocks noGrp="1"/>
          </p:cNvSpPr>
          <p:nvPr>
            <p:ph type="sldNum" sz="quarter" idx="5"/>
          </p:nvPr>
        </p:nvSpPr>
        <p:spPr/>
        <p:txBody>
          <a:bodyPr/>
          <a:lstStyle/>
          <a:p>
            <a:fld id="{6AB40D51-0268-43CB-AF93-E0ECAC92CDB5}" type="slidenum">
              <a:rPr lang="da-DK" smtClean="0"/>
              <a:t>19</a:t>
            </a:fld>
            <a:endParaRPr lang="da-DK"/>
          </a:p>
        </p:txBody>
      </p:sp>
    </p:spTree>
    <p:extLst>
      <p:ext uri="{BB962C8B-B14F-4D97-AF65-F5344CB8AC3E}">
        <p14:creationId xmlns:p14="http://schemas.microsoft.com/office/powerpoint/2010/main" val="2597806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AB40D51-0268-43CB-AF93-E0ECAC92CDB5}" type="slidenum">
              <a:rPr lang="da-DK" smtClean="0"/>
              <a:t>20</a:t>
            </a:fld>
            <a:endParaRPr lang="da-DK"/>
          </a:p>
        </p:txBody>
      </p:sp>
    </p:spTree>
    <p:extLst>
      <p:ext uri="{BB962C8B-B14F-4D97-AF65-F5344CB8AC3E}">
        <p14:creationId xmlns:p14="http://schemas.microsoft.com/office/powerpoint/2010/main" val="2250795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9CA4BAA-A76C-48F1-A5AA-61D826AA6F30}" type="slidenum">
              <a:rPr lang="da-DK" smtClean="0"/>
              <a:t>22</a:t>
            </a:fld>
            <a:endParaRPr lang="da-DK"/>
          </a:p>
        </p:txBody>
      </p:sp>
    </p:spTree>
    <p:extLst>
      <p:ext uri="{BB962C8B-B14F-4D97-AF65-F5344CB8AC3E}">
        <p14:creationId xmlns:p14="http://schemas.microsoft.com/office/powerpoint/2010/main" val="236851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4" name="Pladsholder til slidenummer 3"/>
          <p:cNvSpPr>
            <a:spLocks noGrp="1"/>
          </p:cNvSpPr>
          <p:nvPr>
            <p:ph type="sldNum" sz="quarter" idx="5"/>
          </p:nvPr>
        </p:nvSpPr>
        <p:spPr/>
        <p:txBody>
          <a:bodyPr/>
          <a:lstStyle/>
          <a:p>
            <a:fld id="{6AB40D51-0268-43CB-AF93-E0ECAC92CDB5}" type="slidenum">
              <a:rPr lang="da-DK" smtClean="0"/>
              <a:t>4</a:t>
            </a:fld>
            <a:endParaRPr lang="da-DK"/>
          </a:p>
        </p:txBody>
      </p:sp>
    </p:spTree>
    <p:extLst>
      <p:ext uri="{BB962C8B-B14F-4D97-AF65-F5344CB8AC3E}">
        <p14:creationId xmlns:p14="http://schemas.microsoft.com/office/powerpoint/2010/main" val="1925666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15.40</a:t>
            </a:r>
          </a:p>
        </p:txBody>
      </p:sp>
      <p:sp>
        <p:nvSpPr>
          <p:cNvPr id="4" name="Pladsholder til slidenummer 3"/>
          <p:cNvSpPr>
            <a:spLocks noGrp="1"/>
          </p:cNvSpPr>
          <p:nvPr>
            <p:ph type="sldNum" sz="quarter" idx="5"/>
          </p:nvPr>
        </p:nvSpPr>
        <p:spPr/>
        <p:txBody>
          <a:bodyPr/>
          <a:lstStyle/>
          <a:p>
            <a:fld id="{6AB40D51-0268-43CB-AF93-E0ECAC92CDB5}" type="slidenum">
              <a:rPr lang="da-DK" smtClean="0"/>
              <a:t>23</a:t>
            </a:fld>
            <a:endParaRPr lang="da-DK"/>
          </a:p>
        </p:txBody>
      </p:sp>
    </p:spTree>
    <p:extLst>
      <p:ext uri="{BB962C8B-B14F-4D97-AF65-F5344CB8AC3E}">
        <p14:creationId xmlns:p14="http://schemas.microsoft.com/office/powerpoint/2010/main" val="2137262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9CA4BAA-A76C-48F1-A5AA-61D826AA6F30}" type="slidenum">
              <a:rPr lang="da-DK" smtClean="0"/>
              <a:t>25</a:t>
            </a:fld>
            <a:endParaRPr lang="da-DK"/>
          </a:p>
        </p:txBody>
      </p:sp>
    </p:spTree>
    <p:extLst>
      <p:ext uri="{BB962C8B-B14F-4D97-AF65-F5344CB8AC3E}">
        <p14:creationId xmlns:p14="http://schemas.microsoft.com/office/powerpoint/2010/main" val="4088481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31BE170-2B4A-4575-B432-91034DD107BC}" type="slidenum">
              <a:rPr lang="da-DK" smtClean="0"/>
              <a:t>26</a:t>
            </a:fld>
            <a:endParaRPr lang="da-DK"/>
          </a:p>
        </p:txBody>
      </p:sp>
    </p:spTree>
    <p:extLst>
      <p:ext uri="{BB962C8B-B14F-4D97-AF65-F5344CB8AC3E}">
        <p14:creationId xmlns:p14="http://schemas.microsoft.com/office/powerpoint/2010/main" val="2848902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31BE170-2B4A-4575-B432-91034DD107BC}" type="slidenum">
              <a:rPr lang="da-DK" smtClean="0"/>
              <a:t>27</a:t>
            </a:fld>
            <a:endParaRPr lang="da-DK"/>
          </a:p>
        </p:txBody>
      </p:sp>
    </p:spTree>
    <p:extLst>
      <p:ext uri="{BB962C8B-B14F-4D97-AF65-F5344CB8AC3E}">
        <p14:creationId xmlns:p14="http://schemas.microsoft.com/office/powerpoint/2010/main" val="1891758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31BE170-2B4A-4575-B432-91034DD107BC}" type="slidenum">
              <a:rPr lang="da-DK" smtClean="0"/>
              <a:t>28</a:t>
            </a:fld>
            <a:endParaRPr lang="da-DK"/>
          </a:p>
        </p:txBody>
      </p:sp>
    </p:spTree>
    <p:extLst>
      <p:ext uri="{BB962C8B-B14F-4D97-AF65-F5344CB8AC3E}">
        <p14:creationId xmlns:p14="http://schemas.microsoft.com/office/powerpoint/2010/main" val="4057262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31BE170-2B4A-4575-B432-91034DD107BC}" type="slidenum">
              <a:rPr lang="da-DK" smtClean="0"/>
              <a:t>29</a:t>
            </a:fld>
            <a:endParaRPr lang="da-DK"/>
          </a:p>
        </p:txBody>
      </p:sp>
    </p:spTree>
    <p:extLst>
      <p:ext uri="{BB962C8B-B14F-4D97-AF65-F5344CB8AC3E}">
        <p14:creationId xmlns:p14="http://schemas.microsoft.com/office/powerpoint/2010/main" val="2556381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31BE170-2B4A-4575-B432-91034DD107BC}" type="slidenum">
              <a:rPr lang="da-DK" smtClean="0"/>
              <a:t>30</a:t>
            </a:fld>
            <a:endParaRPr lang="da-DK"/>
          </a:p>
        </p:txBody>
      </p:sp>
    </p:spTree>
    <p:extLst>
      <p:ext uri="{BB962C8B-B14F-4D97-AF65-F5344CB8AC3E}">
        <p14:creationId xmlns:p14="http://schemas.microsoft.com/office/powerpoint/2010/main" val="2520145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31BE170-2B4A-4575-B432-91034DD107BC}" type="slidenum">
              <a:rPr lang="da-DK" smtClean="0"/>
              <a:t>31</a:t>
            </a:fld>
            <a:endParaRPr lang="da-DK"/>
          </a:p>
        </p:txBody>
      </p:sp>
    </p:spTree>
    <p:extLst>
      <p:ext uri="{BB962C8B-B14F-4D97-AF65-F5344CB8AC3E}">
        <p14:creationId xmlns:p14="http://schemas.microsoft.com/office/powerpoint/2010/main" val="140347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31BE170-2B4A-4575-B432-91034DD107BC}" type="slidenum">
              <a:rPr lang="da-DK" smtClean="0"/>
              <a:t>32</a:t>
            </a:fld>
            <a:endParaRPr lang="da-DK"/>
          </a:p>
        </p:txBody>
      </p:sp>
    </p:spTree>
    <p:extLst>
      <p:ext uri="{BB962C8B-B14F-4D97-AF65-F5344CB8AC3E}">
        <p14:creationId xmlns:p14="http://schemas.microsoft.com/office/powerpoint/2010/main" val="4267415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solidFill>
                <a:schemeClr val="tx1"/>
              </a:solidFill>
            </a:endParaRP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7730B-5BD1-0D4B-8AE3-09112D28F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788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69AA22-BEE6-41C4-903C-8A7BE8EBE6EA}"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547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69AA22-BEE6-41C4-903C-8A7BE8EBE6EA}"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204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solidFill>
                <a:schemeClr val="tx1"/>
              </a:solidFill>
            </a:endParaRP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7730B-5BD1-0D4B-8AE3-09112D28F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08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solidFill>
                <a:schemeClr val="tx1"/>
              </a:solidFill>
            </a:endParaRP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7730B-5BD1-0D4B-8AE3-09112D28F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590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solidFill>
                <a:schemeClr val="tx1"/>
              </a:solidFill>
            </a:endParaRP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7730B-5BD1-0D4B-8AE3-09112D28F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004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9CA4BAA-A76C-48F1-A5AA-61D826AA6F30}" type="slidenum">
              <a:rPr lang="da-DK" smtClean="0"/>
              <a:t>38</a:t>
            </a:fld>
            <a:endParaRPr lang="da-DK"/>
          </a:p>
        </p:txBody>
      </p:sp>
    </p:spTree>
    <p:extLst>
      <p:ext uri="{BB962C8B-B14F-4D97-AF65-F5344CB8AC3E}">
        <p14:creationId xmlns:p14="http://schemas.microsoft.com/office/powerpoint/2010/main" val="3250725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16.37</a:t>
            </a:r>
          </a:p>
        </p:txBody>
      </p:sp>
      <p:sp>
        <p:nvSpPr>
          <p:cNvPr id="4" name="Pladsholder til slidenummer 3"/>
          <p:cNvSpPr>
            <a:spLocks noGrp="1"/>
          </p:cNvSpPr>
          <p:nvPr>
            <p:ph type="sldNum" sz="quarter" idx="5"/>
          </p:nvPr>
        </p:nvSpPr>
        <p:spPr/>
        <p:txBody>
          <a:bodyPr/>
          <a:lstStyle/>
          <a:p>
            <a:fld id="{6AB40D51-0268-43CB-AF93-E0ECAC92CDB5}" type="slidenum">
              <a:rPr lang="da-DK" smtClean="0"/>
              <a:t>39</a:t>
            </a:fld>
            <a:endParaRPr lang="da-DK"/>
          </a:p>
        </p:txBody>
      </p:sp>
    </p:spTree>
    <p:extLst>
      <p:ext uri="{BB962C8B-B14F-4D97-AF65-F5344CB8AC3E}">
        <p14:creationId xmlns:p14="http://schemas.microsoft.com/office/powerpoint/2010/main" val="2877531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solidFill>
                <a:schemeClr val="tx1"/>
              </a:solidFill>
            </a:endParaRP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7730B-5BD1-0D4B-8AE3-09112D28F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035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solidFill>
                <a:schemeClr val="tx1"/>
              </a:solidFill>
            </a:endParaRP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7730B-5BD1-0D4B-8AE3-09112D28F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675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69AA22-BEE6-41C4-903C-8A7BE8EBE6EA}"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625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9CA4BAA-A76C-48F1-A5AA-61D826AA6F30}" type="slidenum">
              <a:rPr lang="da-DK" smtClean="0"/>
              <a:t>43</a:t>
            </a:fld>
            <a:endParaRPr lang="da-DK"/>
          </a:p>
        </p:txBody>
      </p:sp>
    </p:spTree>
    <p:extLst>
      <p:ext uri="{BB962C8B-B14F-4D97-AF65-F5344CB8AC3E}">
        <p14:creationId xmlns:p14="http://schemas.microsoft.com/office/powerpoint/2010/main" val="1508940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solidFill>
                <a:schemeClr val="tx1"/>
              </a:solidFill>
            </a:endParaRP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7730B-5BD1-0D4B-8AE3-09112D28F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70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9CA4BAA-A76C-48F1-A5AA-61D826AA6F30}" type="slidenum">
              <a:rPr lang="da-DK" smtClean="0"/>
              <a:t>44</a:t>
            </a:fld>
            <a:endParaRPr lang="da-DK"/>
          </a:p>
        </p:txBody>
      </p:sp>
    </p:spTree>
    <p:extLst>
      <p:ext uri="{BB962C8B-B14F-4D97-AF65-F5344CB8AC3E}">
        <p14:creationId xmlns:p14="http://schemas.microsoft.com/office/powerpoint/2010/main" val="2437849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37A09E7-1BC3-4D63-AE6A-88F8B3211015}" type="slidenum">
              <a:rPr lang="da-DK" smtClean="0"/>
              <a:t>45</a:t>
            </a:fld>
            <a:endParaRPr lang="da-DK"/>
          </a:p>
        </p:txBody>
      </p:sp>
    </p:spTree>
    <p:extLst>
      <p:ext uri="{BB962C8B-B14F-4D97-AF65-F5344CB8AC3E}">
        <p14:creationId xmlns:p14="http://schemas.microsoft.com/office/powerpoint/2010/main" val="2850089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C0CC4B5-C722-4746-9F30-A13A1E748796}" type="slidenum">
              <a:rPr lang="da-DK" smtClean="0"/>
              <a:t>46</a:t>
            </a:fld>
            <a:endParaRPr lang="da-DK"/>
          </a:p>
        </p:txBody>
      </p:sp>
    </p:spTree>
    <p:extLst>
      <p:ext uri="{BB962C8B-B14F-4D97-AF65-F5344CB8AC3E}">
        <p14:creationId xmlns:p14="http://schemas.microsoft.com/office/powerpoint/2010/main" val="16412786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AB40D51-0268-43CB-AF93-E0ECAC92CDB5}" type="slidenum">
              <a:rPr lang="da-DK" smtClean="0"/>
              <a:t>47</a:t>
            </a:fld>
            <a:endParaRPr lang="da-DK"/>
          </a:p>
        </p:txBody>
      </p:sp>
    </p:spTree>
    <p:extLst>
      <p:ext uri="{BB962C8B-B14F-4D97-AF65-F5344CB8AC3E}">
        <p14:creationId xmlns:p14="http://schemas.microsoft.com/office/powerpoint/2010/main" val="254258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7730B-5BD1-0D4B-8AE3-09112D28F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843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solidFill>
                <a:schemeClr val="tx1"/>
              </a:solidFill>
            </a:endParaRP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7730B-5BD1-0D4B-8AE3-09112D28F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36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solidFill>
                <a:schemeClr val="tx1"/>
              </a:solidFill>
            </a:endParaRP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7730B-5BD1-0D4B-8AE3-09112D28F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314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solidFill>
                <a:schemeClr val="tx1"/>
              </a:solidFill>
            </a:endParaRP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7730B-5BD1-0D4B-8AE3-09112D28F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342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solidFill>
                  <a:schemeClr val="tx1"/>
                </a:solidFill>
              </a:rPr>
              <a:t>SLUT: 15.03</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7730B-5BD1-0D4B-8AE3-09112D28F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843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E6FA7-B19B-33FB-B3C3-5B1F2DA6B47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6515F94C-318A-A5C1-C401-D2B8CB5933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DDCF4D27-5618-3A32-C932-33C0255DABFB}"/>
              </a:ext>
            </a:extLst>
          </p:cNvPr>
          <p:cNvSpPr>
            <a:spLocks noGrp="1"/>
          </p:cNvSpPr>
          <p:nvPr>
            <p:ph type="dt" sz="half" idx="10"/>
          </p:nvPr>
        </p:nvSpPr>
        <p:spPr/>
        <p:txBody>
          <a:bodyPr/>
          <a:lstStyle/>
          <a:p>
            <a:fld id="{0654363A-093C-4401-A2A1-6BCC9DDBEBC9}" type="datetimeFigureOut">
              <a:rPr lang="da-DK" smtClean="0"/>
              <a:t>24-04-2024</a:t>
            </a:fld>
            <a:endParaRPr lang="da-DK"/>
          </a:p>
        </p:txBody>
      </p:sp>
      <p:sp>
        <p:nvSpPr>
          <p:cNvPr id="5" name="Pladsholder til sidefod 4">
            <a:extLst>
              <a:ext uri="{FF2B5EF4-FFF2-40B4-BE49-F238E27FC236}">
                <a16:creationId xmlns:a16="http://schemas.microsoft.com/office/drawing/2014/main" id="{BF55821B-D775-6965-A83D-9C4F30FB83D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92652BE-ADE4-64FC-F196-56CF9970BE91}"/>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2754083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70EE34-5174-024F-99DA-510BC25F6C5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FD59859-79BD-9D3A-4428-4F1A426613A4}"/>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9F6A036-E6FA-32DF-961C-3E8E23EE2487}"/>
              </a:ext>
            </a:extLst>
          </p:cNvPr>
          <p:cNvSpPr>
            <a:spLocks noGrp="1"/>
          </p:cNvSpPr>
          <p:nvPr>
            <p:ph type="dt" sz="half" idx="10"/>
          </p:nvPr>
        </p:nvSpPr>
        <p:spPr/>
        <p:txBody>
          <a:bodyPr/>
          <a:lstStyle/>
          <a:p>
            <a:fld id="{0654363A-093C-4401-A2A1-6BCC9DDBEBC9}" type="datetimeFigureOut">
              <a:rPr lang="da-DK" smtClean="0"/>
              <a:t>24-04-2024</a:t>
            </a:fld>
            <a:endParaRPr lang="da-DK"/>
          </a:p>
        </p:txBody>
      </p:sp>
      <p:sp>
        <p:nvSpPr>
          <p:cNvPr id="5" name="Pladsholder til sidefod 4">
            <a:extLst>
              <a:ext uri="{FF2B5EF4-FFF2-40B4-BE49-F238E27FC236}">
                <a16:creationId xmlns:a16="http://schemas.microsoft.com/office/drawing/2014/main" id="{7191D839-5DFF-7BFB-F8A2-86A3509B139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E69C1A9-9637-9681-2C8A-C25308E0EB30}"/>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61579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74929C02-9B00-16AC-EDF9-79CEDF93A33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53ED5042-B616-A333-AF22-1EA1E5157506}"/>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237AB9A-A267-1977-285C-797284344C4B}"/>
              </a:ext>
            </a:extLst>
          </p:cNvPr>
          <p:cNvSpPr>
            <a:spLocks noGrp="1"/>
          </p:cNvSpPr>
          <p:nvPr>
            <p:ph type="dt" sz="half" idx="10"/>
          </p:nvPr>
        </p:nvSpPr>
        <p:spPr/>
        <p:txBody>
          <a:bodyPr/>
          <a:lstStyle/>
          <a:p>
            <a:fld id="{0654363A-093C-4401-A2A1-6BCC9DDBEBC9}" type="datetimeFigureOut">
              <a:rPr lang="da-DK" smtClean="0"/>
              <a:t>24-04-2024</a:t>
            </a:fld>
            <a:endParaRPr lang="da-DK"/>
          </a:p>
        </p:txBody>
      </p:sp>
      <p:sp>
        <p:nvSpPr>
          <p:cNvPr id="5" name="Pladsholder til sidefod 4">
            <a:extLst>
              <a:ext uri="{FF2B5EF4-FFF2-40B4-BE49-F238E27FC236}">
                <a16:creationId xmlns:a16="http://schemas.microsoft.com/office/drawing/2014/main" id="{2CACC826-4625-5204-A507-FB7A6171D5F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7B624DB-FA78-D326-BC3E-EAAD118146BF}"/>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3237790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063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422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05BD5597-BBBE-4D2F-B8BF-30A5054BEF72}" type="datetimeFigureOut">
              <a:rPr lang="da-DK" smtClean="0"/>
              <a:t>24-04-2024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9816888C-A821-49BB-8D24-A5DEC87BDA26}" type="slidenum">
              <a:rPr lang="da-DK" smtClean="0"/>
              <a:t>‹nr.›</a:t>
            </a:fld>
            <a:endParaRPr lang="da-DK" dirty="0"/>
          </a:p>
        </p:txBody>
      </p:sp>
    </p:spTree>
    <p:extLst>
      <p:ext uri="{BB962C8B-B14F-4D97-AF65-F5344CB8AC3E}">
        <p14:creationId xmlns:p14="http://schemas.microsoft.com/office/powerpoint/2010/main" val="3302252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5BD5597-BBBE-4D2F-B8BF-30A5054BEF72}" type="datetimeFigureOut">
              <a:rPr lang="da-DK" smtClean="0"/>
              <a:t>24-04-2024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9816888C-A821-49BB-8D24-A5DEC87BDA26}" type="slidenum">
              <a:rPr lang="da-DK" smtClean="0"/>
              <a:t>‹nr.›</a:t>
            </a:fld>
            <a:endParaRPr lang="da-DK" dirty="0"/>
          </a:p>
        </p:txBody>
      </p:sp>
    </p:spTree>
    <p:extLst>
      <p:ext uri="{BB962C8B-B14F-4D97-AF65-F5344CB8AC3E}">
        <p14:creationId xmlns:p14="http://schemas.microsoft.com/office/powerpoint/2010/main" val="2013808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05BD5597-BBBE-4D2F-B8BF-30A5054BEF72}" type="datetimeFigureOut">
              <a:rPr lang="da-DK" smtClean="0"/>
              <a:t>24-04-2024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9816888C-A821-49BB-8D24-A5DEC87BDA26}" type="slidenum">
              <a:rPr lang="da-DK" smtClean="0"/>
              <a:t>‹nr.›</a:t>
            </a:fld>
            <a:endParaRPr lang="da-DK" dirty="0"/>
          </a:p>
        </p:txBody>
      </p:sp>
    </p:spTree>
    <p:extLst>
      <p:ext uri="{BB962C8B-B14F-4D97-AF65-F5344CB8AC3E}">
        <p14:creationId xmlns:p14="http://schemas.microsoft.com/office/powerpoint/2010/main" val="2882781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05BD5597-BBBE-4D2F-B8BF-30A5054BEF72}" type="datetimeFigureOut">
              <a:rPr lang="da-DK" smtClean="0"/>
              <a:t>24-04-2024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9816888C-A821-49BB-8D24-A5DEC87BDA26}" type="slidenum">
              <a:rPr lang="da-DK" smtClean="0"/>
              <a:t>‹nr.›</a:t>
            </a:fld>
            <a:endParaRPr lang="da-DK" dirty="0"/>
          </a:p>
        </p:txBody>
      </p:sp>
    </p:spTree>
    <p:extLst>
      <p:ext uri="{BB962C8B-B14F-4D97-AF65-F5344CB8AC3E}">
        <p14:creationId xmlns:p14="http://schemas.microsoft.com/office/powerpoint/2010/main" val="3760417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05BD5597-BBBE-4D2F-B8BF-30A5054BEF72}" type="datetimeFigureOut">
              <a:rPr lang="da-DK" smtClean="0"/>
              <a:t>24-04-2024</a:t>
            </a:fld>
            <a:endParaRPr lang="da-DK" dirty="0"/>
          </a:p>
        </p:txBody>
      </p:sp>
      <p:sp>
        <p:nvSpPr>
          <p:cNvPr id="8" name="Pladsholder til sidefod 7"/>
          <p:cNvSpPr>
            <a:spLocks noGrp="1"/>
          </p:cNvSpPr>
          <p:nvPr>
            <p:ph type="ftr" sz="quarter" idx="11"/>
          </p:nvPr>
        </p:nvSpPr>
        <p:spPr/>
        <p:txBody>
          <a:bodyPr/>
          <a:lstStyle/>
          <a:p>
            <a:endParaRPr lang="da-DK" dirty="0"/>
          </a:p>
        </p:txBody>
      </p:sp>
      <p:sp>
        <p:nvSpPr>
          <p:cNvPr id="9" name="Pladsholder til slidenummer 8"/>
          <p:cNvSpPr>
            <a:spLocks noGrp="1"/>
          </p:cNvSpPr>
          <p:nvPr>
            <p:ph type="sldNum" sz="quarter" idx="12"/>
          </p:nvPr>
        </p:nvSpPr>
        <p:spPr/>
        <p:txBody>
          <a:bodyPr/>
          <a:lstStyle/>
          <a:p>
            <a:fld id="{9816888C-A821-49BB-8D24-A5DEC87BDA26}" type="slidenum">
              <a:rPr lang="da-DK" smtClean="0"/>
              <a:t>‹nr.›</a:t>
            </a:fld>
            <a:endParaRPr lang="da-DK" dirty="0"/>
          </a:p>
        </p:txBody>
      </p:sp>
    </p:spTree>
    <p:extLst>
      <p:ext uri="{BB962C8B-B14F-4D97-AF65-F5344CB8AC3E}">
        <p14:creationId xmlns:p14="http://schemas.microsoft.com/office/powerpoint/2010/main" val="1465701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05BD5597-BBBE-4D2F-B8BF-30A5054BEF72}" type="datetimeFigureOut">
              <a:rPr lang="da-DK" smtClean="0"/>
              <a:t>24-04-2024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9816888C-A821-49BB-8D24-A5DEC87BDA26}" type="slidenum">
              <a:rPr lang="da-DK" smtClean="0"/>
              <a:t>‹nr.›</a:t>
            </a:fld>
            <a:endParaRPr lang="da-DK" dirty="0"/>
          </a:p>
        </p:txBody>
      </p:sp>
    </p:spTree>
    <p:extLst>
      <p:ext uri="{BB962C8B-B14F-4D97-AF65-F5344CB8AC3E}">
        <p14:creationId xmlns:p14="http://schemas.microsoft.com/office/powerpoint/2010/main" val="271546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EED555-2B14-9E29-93E5-64B4C0BF725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E817779-3E40-F095-3040-2E0D12C3DBB7}"/>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4C2466D-02ED-A85B-2BE1-8D8E53872DE8}"/>
              </a:ext>
            </a:extLst>
          </p:cNvPr>
          <p:cNvSpPr>
            <a:spLocks noGrp="1"/>
          </p:cNvSpPr>
          <p:nvPr>
            <p:ph type="dt" sz="half" idx="10"/>
          </p:nvPr>
        </p:nvSpPr>
        <p:spPr/>
        <p:txBody>
          <a:bodyPr/>
          <a:lstStyle/>
          <a:p>
            <a:fld id="{0654363A-093C-4401-A2A1-6BCC9DDBEBC9}" type="datetimeFigureOut">
              <a:rPr lang="da-DK" smtClean="0"/>
              <a:t>24-04-2024</a:t>
            </a:fld>
            <a:endParaRPr lang="da-DK"/>
          </a:p>
        </p:txBody>
      </p:sp>
      <p:sp>
        <p:nvSpPr>
          <p:cNvPr id="5" name="Pladsholder til sidefod 4">
            <a:extLst>
              <a:ext uri="{FF2B5EF4-FFF2-40B4-BE49-F238E27FC236}">
                <a16:creationId xmlns:a16="http://schemas.microsoft.com/office/drawing/2014/main" id="{3FD5C411-4AF7-4192-6B69-0A21B9E6D02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CEB7A82-056C-1A6A-2E93-4C477343228D}"/>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135162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5BD5597-BBBE-4D2F-B8BF-30A5054BEF72}" type="datetimeFigureOut">
              <a:rPr lang="da-DK" smtClean="0"/>
              <a:t>24-04-2024</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9816888C-A821-49BB-8D24-A5DEC87BDA26}" type="slidenum">
              <a:rPr lang="da-DK" smtClean="0"/>
              <a:t>‹nr.›</a:t>
            </a:fld>
            <a:endParaRPr lang="da-DK" dirty="0"/>
          </a:p>
        </p:txBody>
      </p:sp>
    </p:spTree>
    <p:extLst>
      <p:ext uri="{BB962C8B-B14F-4D97-AF65-F5344CB8AC3E}">
        <p14:creationId xmlns:p14="http://schemas.microsoft.com/office/powerpoint/2010/main" val="2945348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05BD5597-BBBE-4D2F-B8BF-30A5054BEF72}" type="datetimeFigureOut">
              <a:rPr lang="da-DK" smtClean="0"/>
              <a:t>24-04-2024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9816888C-A821-49BB-8D24-A5DEC87BDA26}" type="slidenum">
              <a:rPr lang="da-DK" smtClean="0"/>
              <a:t>‹nr.›</a:t>
            </a:fld>
            <a:endParaRPr lang="da-DK" dirty="0"/>
          </a:p>
        </p:txBody>
      </p:sp>
    </p:spTree>
    <p:extLst>
      <p:ext uri="{BB962C8B-B14F-4D97-AF65-F5344CB8AC3E}">
        <p14:creationId xmlns:p14="http://schemas.microsoft.com/office/powerpoint/2010/main" val="1414283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05BD5597-BBBE-4D2F-B8BF-30A5054BEF72}" type="datetimeFigureOut">
              <a:rPr lang="da-DK" smtClean="0"/>
              <a:t>24-04-2024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9816888C-A821-49BB-8D24-A5DEC87BDA26}" type="slidenum">
              <a:rPr lang="da-DK" smtClean="0"/>
              <a:t>‹nr.›</a:t>
            </a:fld>
            <a:endParaRPr lang="da-DK" dirty="0"/>
          </a:p>
        </p:txBody>
      </p:sp>
    </p:spTree>
    <p:extLst>
      <p:ext uri="{BB962C8B-B14F-4D97-AF65-F5344CB8AC3E}">
        <p14:creationId xmlns:p14="http://schemas.microsoft.com/office/powerpoint/2010/main" val="1775946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5BD5597-BBBE-4D2F-B8BF-30A5054BEF72}" type="datetimeFigureOut">
              <a:rPr lang="da-DK" smtClean="0"/>
              <a:t>24-04-2024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9816888C-A821-49BB-8D24-A5DEC87BDA26}" type="slidenum">
              <a:rPr lang="da-DK" smtClean="0"/>
              <a:t>‹nr.›</a:t>
            </a:fld>
            <a:endParaRPr lang="da-DK" dirty="0"/>
          </a:p>
        </p:txBody>
      </p:sp>
    </p:spTree>
    <p:extLst>
      <p:ext uri="{BB962C8B-B14F-4D97-AF65-F5344CB8AC3E}">
        <p14:creationId xmlns:p14="http://schemas.microsoft.com/office/powerpoint/2010/main" val="41149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5BD5597-BBBE-4D2F-B8BF-30A5054BEF72}" type="datetimeFigureOut">
              <a:rPr lang="da-DK" smtClean="0"/>
              <a:t>24-04-2024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9816888C-A821-49BB-8D24-A5DEC87BDA26}" type="slidenum">
              <a:rPr lang="da-DK" smtClean="0"/>
              <a:t>‹nr.›</a:t>
            </a:fld>
            <a:endParaRPr lang="da-DK" dirty="0"/>
          </a:p>
        </p:txBody>
      </p:sp>
    </p:spTree>
    <p:extLst>
      <p:ext uri="{BB962C8B-B14F-4D97-AF65-F5344CB8AC3E}">
        <p14:creationId xmlns:p14="http://schemas.microsoft.com/office/powerpoint/2010/main" val="1215454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42" name="Text Placeholder 6">
            <a:extLst>
              <a:ext uri="{FF2B5EF4-FFF2-40B4-BE49-F238E27FC236}">
                <a16:creationId xmlns:a16="http://schemas.microsoft.com/office/drawing/2014/main" id="{940B0696-9D54-9545-9E58-3820CB87F8A1}"/>
              </a:ext>
            </a:extLst>
          </p:cNvPr>
          <p:cNvSpPr>
            <a:spLocks noGrp="1"/>
          </p:cNvSpPr>
          <p:nvPr>
            <p:ph type="body" sz="quarter" idx="43" hasCustomPrompt="1"/>
          </p:nvPr>
        </p:nvSpPr>
        <p:spPr>
          <a:xfrm>
            <a:off x="578019" y="3464752"/>
            <a:ext cx="10996912" cy="21600"/>
          </a:xfrm>
          <a:solidFill>
            <a:schemeClr val="tx1"/>
          </a:solidFill>
          <a:ln w="0">
            <a:solidFill>
              <a:schemeClr val="tx1">
                <a:alpha val="0"/>
              </a:schemeClr>
            </a:solidFill>
          </a:ln>
        </p:spPr>
        <p:txBody>
          <a:bodyPr>
            <a:noAutofit/>
          </a:bodyPr>
          <a:lstStyle>
            <a:lvl1pPr marL="0" indent="0" algn="ctr">
              <a:lnSpc>
                <a:spcPts val="1410"/>
              </a:lnSpc>
              <a:spcBef>
                <a:spcPts val="0"/>
              </a:spcBef>
              <a:buNone/>
              <a:defRPr sz="1080" b="0" i="0">
                <a:latin typeface="DM Sans" pitchFamily="2" charset="77"/>
              </a:defRPr>
            </a:lvl1pPr>
          </a:lstStyle>
          <a:p>
            <a:pPr lvl="0"/>
            <a:r>
              <a:rPr lang="da-DK" noProof="0"/>
              <a:t>  </a:t>
            </a:r>
          </a:p>
        </p:txBody>
      </p:sp>
      <p:sp>
        <p:nvSpPr>
          <p:cNvPr id="4" name="Title 3">
            <a:extLst>
              <a:ext uri="{FF2B5EF4-FFF2-40B4-BE49-F238E27FC236}">
                <a16:creationId xmlns:a16="http://schemas.microsoft.com/office/drawing/2014/main" id="{D8817252-ABB6-EE44-863A-81593C6C5E94}"/>
              </a:ext>
            </a:extLst>
          </p:cNvPr>
          <p:cNvSpPr>
            <a:spLocks noGrp="1"/>
          </p:cNvSpPr>
          <p:nvPr>
            <p:ph type="title" hasCustomPrompt="1"/>
          </p:nvPr>
        </p:nvSpPr>
        <p:spPr>
          <a:xfrm>
            <a:off x="526516" y="652223"/>
            <a:ext cx="10996912" cy="1572793"/>
          </a:xfrm>
        </p:spPr>
        <p:txBody>
          <a:bodyPr>
            <a:noAutofit/>
          </a:bodyPr>
          <a:lstStyle>
            <a:lvl1pPr>
              <a:defRPr sz="3300" b="1" i="0">
                <a:latin typeface="DM Sans" pitchFamily="2" charset="77"/>
              </a:defRPr>
            </a:lvl1pPr>
          </a:lstStyle>
          <a:p>
            <a:r>
              <a:rPr lang="da-DK" noProof="0"/>
              <a:t>Projektopbygning</a:t>
            </a:r>
          </a:p>
        </p:txBody>
      </p:sp>
      <p:sp>
        <p:nvSpPr>
          <p:cNvPr id="7" name="Text Placeholder 6">
            <a:extLst>
              <a:ext uri="{FF2B5EF4-FFF2-40B4-BE49-F238E27FC236}">
                <a16:creationId xmlns:a16="http://schemas.microsoft.com/office/drawing/2014/main" id="{0C8698D1-1103-F048-B3FF-AF6D537A14C7}"/>
              </a:ext>
            </a:extLst>
          </p:cNvPr>
          <p:cNvSpPr>
            <a:spLocks noGrp="1"/>
          </p:cNvSpPr>
          <p:nvPr>
            <p:ph type="body" sz="quarter" idx="19" hasCustomPrompt="1"/>
          </p:nvPr>
        </p:nvSpPr>
        <p:spPr>
          <a:xfrm>
            <a:off x="657362" y="3862483"/>
            <a:ext cx="1634734" cy="438855"/>
          </a:xfrm>
        </p:spPr>
        <p:txBody>
          <a:bodyPr>
            <a:noAutofit/>
          </a:bodyPr>
          <a:lstStyle>
            <a:lvl1pPr marL="0" indent="0" algn="ctr">
              <a:lnSpc>
                <a:spcPts val="1920"/>
              </a:lnSpc>
              <a:spcBef>
                <a:spcPts val="0"/>
              </a:spcBef>
              <a:buNone/>
              <a:defRPr sz="1620" b="1" i="0">
                <a:solidFill>
                  <a:schemeClr val="accent1"/>
                </a:solidFill>
                <a:latin typeface="DM Sans" pitchFamily="2" charset="77"/>
              </a:defRPr>
            </a:lvl1pPr>
          </a:lstStyle>
          <a:p>
            <a:pPr lvl="0"/>
            <a:r>
              <a:rPr lang="da-DK" noProof="0"/>
              <a:t>Step 1</a:t>
            </a:r>
          </a:p>
        </p:txBody>
      </p:sp>
      <p:sp>
        <p:nvSpPr>
          <p:cNvPr id="14" name="Text Placeholder 6">
            <a:extLst>
              <a:ext uri="{FF2B5EF4-FFF2-40B4-BE49-F238E27FC236}">
                <a16:creationId xmlns:a16="http://schemas.microsoft.com/office/drawing/2014/main" id="{B7C39776-7A11-0A4C-8819-CC5AE1C162AE}"/>
              </a:ext>
            </a:extLst>
          </p:cNvPr>
          <p:cNvSpPr>
            <a:spLocks noGrp="1"/>
          </p:cNvSpPr>
          <p:nvPr>
            <p:ph type="body" sz="quarter" idx="20" hasCustomPrompt="1"/>
          </p:nvPr>
        </p:nvSpPr>
        <p:spPr>
          <a:xfrm>
            <a:off x="657362" y="4430358"/>
            <a:ext cx="1634734" cy="1615655"/>
          </a:xfrm>
        </p:spPr>
        <p:txBody>
          <a:bodyPr>
            <a:noAutofit/>
          </a:bodyPr>
          <a:lstStyle>
            <a:lvl1pPr marL="0" indent="0" algn="ctr">
              <a:lnSpc>
                <a:spcPts val="1410"/>
              </a:lnSpc>
              <a:spcBef>
                <a:spcPts val="0"/>
              </a:spcBef>
              <a:buNone/>
              <a:defRPr sz="1080" b="0" i="0">
                <a:latin typeface="DM Sans" pitchFamily="2" charset="77"/>
              </a:defRPr>
            </a:lvl1pPr>
          </a:lstStyle>
          <a:p>
            <a:pPr lvl="0"/>
            <a:r>
              <a:rPr lang="da-DK" noProof="0"/>
              <a:t>Mulighed for at </a:t>
            </a:r>
          </a:p>
          <a:p>
            <a:pPr lvl="0"/>
            <a:r>
              <a:rPr lang="da-DK" noProof="0"/>
              <a:t>tilføje tekst</a:t>
            </a:r>
          </a:p>
        </p:txBody>
      </p:sp>
      <p:sp>
        <p:nvSpPr>
          <p:cNvPr id="15" name="Picture Placeholder 5">
            <a:extLst>
              <a:ext uri="{FF2B5EF4-FFF2-40B4-BE49-F238E27FC236}">
                <a16:creationId xmlns:a16="http://schemas.microsoft.com/office/drawing/2014/main" id="{5A808B33-8582-5141-A1EE-485BEED6A44E}"/>
              </a:ext>
            </a:extLst>
          </p:cNvPr>
          <p:cNvSpPr>
            <a:spLocks noGrp="1" noChangeAspect="1"/>
          </p:cNvSpPr>
          <p:nvPr>
            <p:ph type="pic" sz="quarter" idx="21" hasCustomPrompt="1"/>
          </p:nvPr>
        </p:nvSpPr>
        <p:spPr>
          <a:xfrm>
            <a:off x="1041529" y="2270736"/>
            <a:ext cx="866400" cy="779760"/>
          </a:xfrm>
          <a:prstGeom prst="ellipse">
            <a:avLst/>
          </a:prstGeom>
          <a:solidFill>
            <a:srgbClr val="C8C8C8"/>
          </a:solidFill>
        </p:spPr>
        <p:txBody>
          <a:bodyPr>
            <a:noAutofit/>
          </a:bodyPr>
          <a:lstStyle>
            <a:lvl1pPr marL="0" indent="0">
              <a:buNone/>
              <a:defRPr/>
            </a:lvl1pPr>
          </a:lstStyle>
          <a:p>
            <a:r>
              <a:rPr lang="da-DK" noProof="0"/>
              <a:t>  </a:t>
            </a:r>
          </a:p>
        </p:txBody>
      </p:sp>
      <p:sp>
        <p:nvSpPr>
          <p:cNvPr id="17" name="Text Placeholder 6">
            <a:extLst>
              <a:ext uri="{FF2B5EF4-FFF2-40B4-BE49-F238E27FC236}">
                <a16:creationId xmlns:a16="http://schemas.microsoft.com/office/drawing/2014/main" id="{0C2215B6-81FF-A640-A31A-851DC11E8EFB}"/>
              </a:ext>
            </a:extLst>
          </p:cNvPr>
          <p:cNvSpPr>
            <a:spLocks noGrp="1"/>
          </p:cNvSpPr>
          <p:nvPr>
            <p:ph type="body" sz="quarter" idx="22" hasCustomPrompt="1"/>
          </p:nvPr>
        </p:nvSpPr>
        <p:spPr>
          <a:xfrm>
            <a:off x="1334929" y="3352452"/>
            <a:ext cx="279600" cy="251640"/>
          </a:xfrm>
          <a:prstGeom prst="ellipse">
            <a:avLst/>
          </a:prstGeom>
          <a:solidFill>
            <a:schemeClr val="accent1"/>
          </a:solidFill>
          <a:ln w="0">
            <a:solidFill>
              <a:schemeClr val="tx1">
                <a:alpha val="0"/>
              </a:schemeClr>
            </a:solidFill>
          </a:ln>
        </p:spPr>
        <p:txBody>
          <a:bodyPr>
            <a:noAutofit/>
          </a:bodyPr>
          <a:lstStyle>
            <a:lvl1pPr marL="0" indent="0" algn="ctr">
              <a:lnSpc>
                <a:spcPts val="1920"/>
              </a:lnSpc>
              <a:spcBef>
                <a:spcPts val="0"/>
              </a:spcBef>
              <a:buNone/>
              <a:defRPr sz="1620" b="1" i="0">
                <a:latin typeface="DM Sans" pitchFamily="2" charset="77"/>
              </a:defRPr>
            </a:lvl1pPr>
          </a:lstStyle>
          <a:p>
            <a:pPr lvl="0"/>
            <a:r>
              <a:rPr lang="da-DK" noProof="0"/>
              <a:t>  </a:t>
            </a:r>
          </a:p>
        </p:txBody>
      </p:sp>
      <p:sp>
        <p:nvSpPr>
          <p:cNvPr id="22" name="Text Placeholder 6">
            <a:extLst>
              <a:ext uri="{FF2B5EF4-FFF2-40B4-BE49-F238E27FC236}">
                <a16:creationId xmlns:a16="http://schemas.microsoft.com/office/drawing/2014/main" id="{8E4C5098-E6B4-4D46-BD3A-854856702995}"/>
              </a:ext>
            </a:extLst>
          </p:cNvPr>
          <p:cNvSpPr>
            <a:spLocks noGrp="1"/>
          </p:cNvSpPr>
          <p:nvPr>
            <p:ph type="body" sz="quarter" idx="23" hasCustomPrompt="1"/>
          </p:nvPr>
        </p:nvSpPr>
        <p:spPr>
          <a:xfrm>
            <a:off x="2510546" y="3862483"/>
            <a:ext cx="1634734" cy="438855"/>
          </a:xfrm>
        </p:spPr>
        <p:txBody>
          <a:bodyPr>
            <a:noAutofit/>
          </a:bodyPr>
          <a:lstStyle>
            <a:lvl1pPr marL="0" indent="0" algn="ctr">
              <a:lnSpc>
                <a:spcPts val="1920"/>
              </a:lnSpc>
              <a:spcBef>
                <a:spcPts val="0"/>
              </a:spcBef>
              <a:buNone/>
              <a:defRPr sz="1620" b="1" i="0">
                <a:solidFill>
                  <a:schemeClr val="accent1"/>
                </a:solidFill>
                <a:latin typeface="DM Sans" pitchFamily="2" charset="77"/>
              </a:defRPr>
            </a:lvl1pPr>
          </a:lstStyle>
          <a:p>
            <a:pPr lvl="0"/>
            <a:r>
              <a:rPr lang="da-DK" noProof="0"/>
              <a:t>Step 2</a:t>
            </a:r>
          </a:p>
        </p:txBody>
      </p:sp>
      <p:sp>
        <p:nvSpPr>
          <p:cNvPr id="23" name="Text Placeholder 6">
            <a:extLst>
              <a:ext uri="{FF2B5EF4-FFF2-40B4-BE49-F238E27FC236}">
                <a16:creationId xmlns:a16="http://schemas.microsoft.com/office/drawing/2014/main" id="{AB624D07-3B83-5F4D-A00E-86B91693ACFB}"/>
              </a:ext>
            </a:extLst>
          </p:cNvPr>
          <p:cNvSpPr>
            <a:spLocks noGrp="1"/>
          </p:cNvSpPr>
          <p:nvPr>
            <p:ph type="body" sz="quarter" idx="24" hasCustomPrompt="1"/>
          </p:nvPr>
        </p:nvSpPr>
        <p:spPr>
          <a:xfrm>
            <a:off x="2510546" y="4430358"/>
            <a:ext cx="1634734" cy="1615655"/>
          </a:xfrm>
        </p:spPr>
        <p:txBody>
          <a:bodyPr>
            <a:noAutofit/>
          </a:bodyPr>
          <a:lstStyle>
            <a:lvl1pPr marL="0" indent="0" algn="ctr">
              <a:lnSpc>
                <a:spcPts val="1410"/>
              </a:lnSpc>
              <a:spcBef>
                <a:spcPts val="0"/>
              </a:spcBef>
              <a:buNone/>
              <a:defRPr sz="1080" b="0" i="0">
                <a:latin typeface="DM Sans" pitchFamily="2" charset="77"/>
              </a:defRPr>
            </a:lvl1pPr>
          </a:lstStyle>
          <a:p>
            <a:pPr lvl="0"/>
            <a:r>
              <a:rPr lang="da-DK" noProof="0"/>
              <a:t>Mulighed for at </a:t>
            </a:r>
          </a:p>
          <a:p>
            <a:pPr lvl="0"/>
            <a:r>
              <a:rPr lang="da-DK" noProof="0"/>
              <a:t>tilføje tekst</a:t>
            </a:r>
          </a:p>
        </p:txBody>
      </p:sp>
      <p:sp>
        <p:nvSpPr>
          <p:cNvPr id="24" name="Picture Placeholder 5">
            <a:extLst>
              <a:ext uri="{FF2B5EF4-FFF2-40B4-BE49-F238E27FC236}">
                <a16:creationId xmlns:a16="http://schemas.microsoft.com/office/drawing/2014/main" id="{B5ECC76E-E6B5-F04A-B1A5-351ED10B39CA}"/>
              </a:ext>
            </a:extLst>
          </p:cNvPr>
          <p:cNvSpPr>
            <a:spLocks noGrp="1" noChangeAspect="1"/>
          </p:cNvSpPr>
          <p:nvPr>
            <p:ph type="pic" sz="quarter" idx="25" hasCustomPrompt="1"/>
          </p:nvPr>
        </p:nvSpPr>
        <p:spPr>
          <a:xfrm>
            <a:off x="2894713" y="2270736"/>
            <a:ext cx="866400" cy="779760"/>
          </a:xfrm>
          <a:prstGeom prst="ellipse">
            <a:avLst/>
          </a:prstGeom>
          <a:solidFill>
            <a:srgbClr val="C8C8C8"/>
          </a:solidFill>
        </p:spPr>
        <p:txBody>
          <a:bodyPr>
            <a:noAutofit/>
          </a:bodyPr>
          <a:lstStyle>
            <a:lvl1pPr marL="0" indent="0">
              <a:buNone/>
              <a:defRPr/>
            </a:lvl1pPr>
          </a:lstStyle>
          <a:p>
            <a:r>
              <a:rPr lang="da-DK" noProof="0"/>
              <a:t>  </a:t>
            </a:r>
          </a:p>
        </p:txBody>
      </p:sp>
      <p:sp>
        <p:nvSpPr>
          <p:cNvPr id="25" name="Text Placeholder 6">
            <a:extLst>
              <a:ext uri="{FF2B5EF4-FFF2-40B4-BE49-F238E27FC236}">
                <a16:creationId xmlns:a16="http://schemas.microsoft.com/office/drawing/2014/main" id="{DB3F6711-9D13-8F49-ACAA-241FDCE1582E}"/>
              </a:ext>
            </a:extLst>
          </p:cNvPr>
          <p:cNvSpPr>
            <a:spLocks noGrp="1"/>
          </p:cNvSpPr>
          <p:nvPr>
            <p:ph type="body" sz="quarter" idx="26" hasCustomPrompt="1"/>
          </p:nvPr>
        </p:nvSpPr>
        <p:spPr>
          <a:xfrm>
            <a:off x="3188113" y="3352452"/>
            <a:ext cx="279600" cy="251640"/>
          </a:xfrm>
          <a:prstGeom prst="ellipse">
            <a:avLst/>
          </a:prstGeom>
          <a:solidFill>
            <a:schemeClr val="accent1"/>
          </a:solidFill>
          <a:ln w="0">
            <a:solidFill>
              <a:schemeClr val="tx1">
                <a:alpha val="0"/>
              </a:schemeClr>
            </a:solidFill>
          </a:ln>
        </p:spPr>
        <p:txBody>
          <a:bodyPr>
            <a:noAutofit/>
          </a:bodyPr>
          <a:lstStyle>
            <a:lvl1pPr marL="0" indent="0" algn="ctr">
              <a:lnSpc>
                <a:spcPts val="1920"/>
              </a:lnSpc>
              <a:spcBef>
                <a:spcPts val="0"/>
              </a:spcBef>
              <a:buNone/>
              <a:defRPr sz="1620" b="1" i="0">
                <a:latin typeface="DM Sans" pitchFamily="2" charset="77"/>
              </a:defRPr>
            </a:lvl1pPr>
          </a:lstStyle>
          <a:p>
            <a:pPr lvl="0"/>
            <a:r>
              <a:rPr lang="da-DK" noProof="0"/>
              <a:t>  </a:t>
            </a:r>
          </a:p>
        </p:txBody>
      </p:sp>
      <p:sp>
        <p:nvSpPr>
          <p:cNvPr id="26" name="Text Placeholder 6">
            <a:extLst>
              <a:ext uri="{FF2B5EF4-FFF2-40B4-BE49-F238E27FC236}">
                <a16:creationId xmlns:a16="http://schemas.microsoft.com/office/drawing/2014/main" id="{F9DBF6D3-E233-0F40-B201-F827525D81C3}"/>
              </a:ext>
            </a:extLst>
          </p:cNvPr>
          <p:cNvSpPr>
            <a:spLocks noGrp="1"/>
          </p:cNvSpPr>
          <p:nvPr>
            <p:ph type="body" sz="quarter" idx="27" hasCustomPrompt="1"/>
          </p:nvPr>
        </p:nvSpPr>
        <p:spPr>
          <a:xfrm>
            <a:off x="4363730" y="3862483"/>
            <a:ext cx="1634734" cy="438855"/>
          </a:xfrm>
        </p:spPr>
        <p:txBody>
          <a:bodyPr>
            <a:noAutofit/>
          </a:bodyPr>
          <a:lstStyle>
            <a:lvl1pPr marL="0" indent="0" algn="ctr">
              <a:lnSpc>
                <a:spcPts val="1920"/>
              </a:lnSpc>
              <a:spcBef>
                <a:spcPts val="0"/>
              </a:spcBef>
              <a:buNone/>
              <a:defRPr sz="1620" b="1" i="0">
                <a:solidFill>
                  <a:schemeClr val="accent1"/>
                </a:solidFill>
                <a:latin typeface="DM Sans" pitchFamily="2" charset="77"/>
              </a:defRPr>
            </a:lvl1pPr>
          </a:lstStyle>
          <a:p>
            <a:pPr lvl="0"/>
            <a:r>
              <a:rPr lang="da-DK" noProof="0"/>
              <a:t>Step 3</a:t>
            </a:r>
          </a:p>
        </p:txBody>
      </p:sp>
      <p:sp>
        <p:nvSpPr>
          <p:cNvPr id="27" name="Text Placeholder 6">
            <a:extLst>
              <a:ext uri="{FF2B5EF4-FFF2-40B4-BE49-F238E27FC236}">
                <a16:creationId xmlns:a16="http://schemas.microsoft.com/office/drawing/2014/main" id="{330EBD1B-C56C-5249-9665-59B36CCC2D55}"/>
              </a:ext>
            </a:extLst>
          </p:cNvPr>
          <p:cNvSpPr>
            <a:spLocks noGrp="1"/>
          </p:cNvSpPr>
          <p:nvPr>
            <p:ph type="body" sz="quarter" idx="28" hasCustomPrompt="1"/>
          </p:nvPr>
        </p:nvSpPr>
        <p:spPr>
          <a:xfrm>
            <a:off x="4363730" y="4430358"/>
            <a:ext cx="1634734" cy="1615655"/>
          </a:xfrm>
        </p:spPr>
        <p:txBody>
          <a:bodyPr>
            <a:noAutofit/>
          </a:bodyPr>
          <a:lstStyle>
            <a:lvl1pPr marL="0" indent="0" algn="ctr">
              <a:lnSpc>
                <a:spcPts val="1410"/>
              </a:lnSpc>
              <a:spcBef>
                <a:spcPts val="0"/>
              </a:spcBef>
              <a:buNone/>
              <a:defRPr sz="1080" b="0" i="0">
                <a:latin typeface="DM Sans" pitchFamily="2" charset="77"/>
              </a:defRPr>
            </a:lvl1pPr>
          </a:lstStyle>
          <a:p>
            <a:pPr lvl="0"/>
            <a:r>
              <a:rPr lang="da-DK" noProof="0"/>
              <a:t>Mulighed for at </a:t>
            </a:r>
          </a:p>
          <a:p>
            <a:pPr lvl="0"/>
            <a:r>
              <a:rPr lang="da-DK" noProof="0"/>
              <a:t>tilføje tekst</a:t>
            </a:r>
          </a:p>
        </p:txBody>
      </p:sp>
      <p:sp>
        <p:nvSpPr>
          <p:cNvPr id="28" name="Picture Placeholder 5">
            <a:extLst>
              <a:ext uri="{FF2B5EF4-FFF2-40B4-BE49-F238E27FC236}">
                <a16:creationId xmlns:a16="http://schemas.microsoft.com/office/drawing/2014/main" id="{64776018-3661-4E48-ACF0-EE7E463E4E1C}"/>
              </a:ext>
            </a:extLst>
          </p:cNvPr>
          <p:cNvSpPr>
            <a:spLocks noGrp="1" noChangeAspect="1"/>
          </p:cNvSpPr>
          <p:nvPr>
            <p:ph type="pic" sz="quarter" idx="29" hasCustomPrompt="1"/>
          </p:nvPr>
        </p:nvSpPr>
        <p:spPr>
          <a:xfrm>
            <a:off x="4747897" y="2270736"/>
            <a:ext cx="866400" cy="779760"/>
          </a:xfrm>
          <a:prstGeom prst="ellipse">
            <a:avLst/>
          </a:prstGeom>
          <a:solidFill>
            <a:srgbClr val="C8C8C8"/>
          </a:solidFill>
        </p:spPr>
        <p:txBody>
          <a:bodyPr>
            <a:noAutofit/>
          </a:bodyPr>
          <a:lstStyle>
            <a:lvl1pPr marL="0" indent="0">
              <a:buNone/>
              <a:defRPr/>
            </a:lvl1pPr>
          </a:lstStyle>
          <a:p>
            <a:r>
              <a:rPr lang="da-DK" noProof="0"/>
              <a:t>  </a:t>
            </a:r>
          </a:p>
        </p:txBody>
      </p:sp>
      <p:sp>
        <p:nvSpPr>
          <p:cNvPr id="29" name="Text Placeholder 6">
            <a:extLst>
              <a:ext uri="{FF2B5EF4-FFF2-40B4-BE49-F238E27FC236}">
                <a16:creationId xmlns:a16="http://schemas.microsoft.com/office/drawing/2014/main" id="{0A64C7A7-E447-B74C-BF70-9B7BE5FB714C}"/>
              </a:ext>
            </a:extLst>
          </p:cNvPr>
          <p:cNvSpPr>
            <a:spLocks noGrp="1"/>
          </p:cNvSpPr>
          <p:nvPr>
            <p:ph type="body" sz="quarter" idx="30" hasCustomPrompt="1"/>
          </p:nvPr>
        </p:nvSpPr>
        <p:spPr>
          <a:xfrm>
            <a:off x="5041297" y="3352452"/>
            <a:ext cx="279600" cy="251640"/>
          </a:xfrm>
          <a:prstGeom prst="ellipse">
            <a:avLst/>
          </a:prstGeom>
          <a:solidFill>
            <a:schemeClr val="accent1"/>
          </a:solidFill>
          <a:ln w="0">
            <a:solidFill>
              <a:schemeClr val="tx1">
                <a:alpha val="0"/>
              </a:schemeClr>
            </a:solidFill>
          </a:ln>
        </p:spPr>
        <p:txBody>
          <a:bodyPr>
            <a:noAutofit/>
          </a:bodyPr>
          <a:lstStyle>
            <a:lvl1pPr marL="0" indent="0" algn="ctr">
              <a:lnSpc>
                <a:spcPts val="1920"/>
              </a:lnSpc>
              <a:spcBef>
                <a:spcPts val="0"/>
              </a:spcBef>
              <a:buNone/>
              <a:defRPr sz="1620" b="1" i="0">
                <a:latin typeface="DM Sans" pitchFamily="2" charset="77"/>
              </a:defRPr>
            </a:lvl1pPr>
          </a:lstStyle>
          <a:p>
            <a:pPr lvl="0"/>
            <a:r>
              <a:rPr lang="da-DK" noProof="0"/>
              <a:t>  </a:t>
            </a:r>
          </a:p>
        </p:txBody>
      </p:sp>
      <p:sp>
        <p:nvSpPr>
          <p:cNvPr id="30" name="Text Placeholder 6">
            <a:extLst>
              <a:ext uri="{FF2B5EF4-FFF2-40B4-BE49-F238E27FC236}">
                <a16:creationId xmlns:a16="http://schemas.microsoft.com/office/drawing/2014/main" id="{5AD17CAB-3D00-334F-806C-C7B9DC897DB0}"/>
              </a:ext>
            </a:extLst>
          </p:cNvPr>
          <p:cNvSpPr>
            <a:spLocks noGrp="1"/>
          </p:cNvSpPr>
          <p:nvPr>
            <p:ph type="body" sz="quarter" idx="31" hasCustomPrompt="1"/>
          </p:nvPr>
        </p:nvSpPr>
        <p:spPr>
          <a:xfrm>
            <a:off x="6216914" y="3862483"/>
            <a:ext cx="1634734" cy="438855"/>
          </a:xfrm>
        </p:spPr>
        <p:txBody>
          <a:bodyPr>
            <a:noAutofit/>
          </a:bodyPr>
          <a:lstStyle>
            <a:lvl1pPr marL="0" indent="0" algn="ctr">
              <a:lnSpc>
                <a:spcPts val="1920"/>
              </a:lnSpc>
              <a:spcBef>
                <a:spcPts val="0"/>
              </a:spcBef>
              <a:buNone/>
              <a:defRPr sz="1620" b="1" i="0">
                <a:solidFill>
                  <a:schemeClr val="accent1"/>
                </a:solidFill>
                <a:latin typeface="DM Sans" pitchFamily="2" charset="77"/>
              </a:defRPr>
            </a:lvl1pPr>
          </a:lstStyle>
          <a:p>
            <a:pPr lvl="0"/>
            <a:r>
              <a:rPr lang="da-DK" noProof="0"/>
              <a:t>Step 4</a:t>
            </a:r>
          </a:p>
        </p:txBody>
      </p:sp>
      <p:sp>
        <p:nvSpPr>
          <p:cNvPr id="31" name="Text Placeholder 6">
            <a:extLst>
              <a:ext uri="{FF2B5EF4-FFF2-40B4-BE49-F238E27FC236}">
                <a16:creationId xmlns:a16="http://schemas.microsoft.com/office/drawing/2014/main" id="{D1DC807D-E80C-6B4B-BB4A-D24B7EA86BEB}"/>
              </a:ext>
            </a:extLst>
          </p:cNvPr>
          <p:cNvSpPr>
            <a:spLocks noGrp="1"/>
          </p:cNvSpPr>
          <p:nvPr>
            <p:ph type="body" sz="quarter" idx="32" hasCustomPrompt="1"/>
          </p:nvPr>
        </p:nvSpPr>
        <p:spPr>
          <a:xfrm>
            <a:off x="6216914" y="4430358"/>
            <a:ext cx="1634734" cy="1615655"/>
          </a:xfrm>
        </p:spPr>
        <p:txBody>
          <a:bodyPr>
            <a:noAutofit/>
          </a:bodyPr>
          <a:lstStyle>
            <a:lvl1pPr marL="0" indent="0" algn="ctr">
              <a:lnSpc>
                <a:spcPts val="1410"/>
              </a:lnSpc>
              <a:spcBef>
                <a:spcPts val="0"/>
              </a:spcBef>
              <a:buNone/>
              <a:defRPr sz="1080" b="0" i="0">
                <a:latin typeface="DM Sans" pitchFamily="2" charset="77"/>
              </a:defRPr>
            </a:lvl1pPr>
          </a:lstStyle>
          <a:p>
            <a:pPr lvl="0"/>
            <a:r>
              <a:rPr lang="da-DK" noProof="0"/>
              <a:t>Mulighed for at </a:t>
            </a:r>
          </a:p>
          <a:p>
            <a:pPr lvl="0"/>
            <a:r>
              <a:rPr lang="da-DK" noProof="0"/>
              <a:t>tilføje tekst</a:t>
            </a:r>
          </a:p>
        </p:txBody>
      </p:sp>
      <p:sp>
        <p:nvSpPr>
          <p:cNvPr id="32" name="Picture Placeholder 5">
            <a:extLst>
              <a:ext uri="{FF2B5EF4-FFF2-40B4-BE49-F238E27FC236}">
                <a16:creationId xmlns:a16="http://schemas.microsoft.com/office/drawing/2014/main" id="{A0594FD5-FB99-9B40-970C-E497862BFF46}"/>
              </a:ext>
            </a:extLst>
          </p:cNvPr>
          <p:cNvSpPr>
            <a:spLocks noGrp="1" noChangeAspect="1"/>
          </p:cNvSpPr>
          <p:nvPr>
            <p:ph type="pic" sz="quarter" idx="33" hasCustomPrompt="1"/>
          </p:nvPr>
        </p:nvSpPr>
        <p:spPr>
          <a:xfrm>
            <a:off x="6601081" y="2270736"/>
            <a:ext cx="866400" cy="779760"/>
          </a:xfrm>
          <a:prstGeom prst="ellipse">
            <a:avLst/>
          </a:prstGeom>
          <a:solidFill>
            <a:srgbClr val="C8C8C8"/>
          </a:solidFill>
        </p:spPr>
        <p:txBody>
          <a:bodyPr>
            <a:noAutofit/>
          </a:bodyPr>
          <a:lstStyle>
            <a:lvl1pPr marL="0" indent="0">
              <a:buNone/>
              <a:defRPr/>
            </a:lvl1pPr>
          </a:lstStyle>
          <a:p>
            <a:r>
              <a:rPr lang="da-DK" noProof="0"/>
              <a:t>  </a:t>
            </a:r>
          </a:p>
        </p:txBody>
      </p:sp>
      <p:sp>
        <p:nvSpPr>
          <p:cNvPr id="33" name="Text Placeholder 6">
            <a:extLst>
              <a:ext uri="{FF2B5EF4-FFF2-40B4-BE49-F238E27FC236}">
                <a16:creationId xmlns:a16="http://schemas.microsoft.com/office/drawing/2014/main" id="{0E6349E1-AA3F-5545-93F7-A00C4F31A19A}"/>
              </a:ext>
            </a:extLst>
          </p:cNvPr>
          <p:cNvSpPr>
            <a:spLocks noGrp="1"/>
          </p:cNvSpPr>
          <p:nvPr>
            <p:ph type="body" sz="quarter" idx="34" hasCustomPrompt="1"/>
          </p:nvPr>
        </p:nvSpPr>
        <p:spPr>
          <a:xfrm>
            <a:off x="6894481" y="3352452"/>
            <a:ext cx="279600" cy="251640"/>
          </a:xfrm>
          <a:prstGeom prst="ellipse">
            <a:avLst/>
          </a:prstGeom>
          <a:solidFill>
            <a:schemeClr val="accent1"/>
          </a:solidFill>
          <a:ln w="0">
            <a:solidFill>
              <a:schemeClr val="tx1">
                <a:alpha val="0"/>
              </a:schemeClr>
            </a:solidFill>
          </a:ln>
        </p:spPr>
        <p:txBody>
          <a:bodyPr>
            <a:noAutofit/>
          </a:bodyPr>
          <a:lstStyle>
            <a:lvl1pPr marL="0" indent="0" algn="ctr">
              <a:lnSpc>
                <a:spcPts val="1920"/>
              </a:lnSpc>
              <a:spcBef>
                <a:spcPts val="0"/>
              </a:spcBef>
              <a:buNone/>
              <a:defRPr sz="1620" b="1" i="0">
                <a:latin typeface="DM Sans" pitchFamily="2" charset="77"/>
              </a:defRPr>
            </a:lvl1pPr>
          </a:lstStyle>
          <a:p>
            <a:pPr lvl="0"/>
            <a:r>
              <a:rPr lang="da-DK" noProof="0"/>
              <a:t>  </a:t>
            </a:r>
          </a:p>
        </p:txBody>
      </p:sp>
      <p:sp>
        <p:nvSpPr>
          <p:cNvPr id="34" name="Text Placeholder 6">
            <a:extLst>
              <a:ext uri="{FF2B5EF4-FFF2-40B4-BE49-F238E27FC236}">
                <a16:creationId xmlns:a16="http://schemas.microsoft.com/office/drawing/2014/main" id="{ED6205FC-6EF7-9D48-9710-9FF37690DCAD}"/>
              </a:ext>
            </a:extLst>
          </p:cNvPr>
          <p:cNvSpPr>
            <a:spLocks noGrp="1"/>
          </p:cNvSpPr>
          <p:nvPr>
            <p:ph type="body" sz="quarter" idx="35" hasCustomPrompt="1"/>
          </p:nvPr>
        </p:nvSpPr>
        <p:spPr>
          <a:xfrm>
            <a:off x="8070098" y="3862483"/>
            <a:ext cx="1634734" cy="438855"/>
          </a:xfrm>
        </p:spPr>
        <p:txBody>
          <a:bodyPr>
            <a:noAutofit/>
          </a:bodyPr>
          <a:lstStyle>
            <a:lvl1pPr marL="0" indent="0" algn="ctr">
              <a:lnSpc>
                <a:spcPts val="1920"/>
              </a:lnSpc>
              <a:spcBef>
                <a:spcPts val="0"/>
              </a:spcBef>
              <a:buNone/>
              <a:defRPr sz="1620" b="1" i="0">
                <a:solidFill>
                  <a:schemeClr val="accent1"/>
                </a:solidFill>
                <a:latin typeface="DM Sans" pitchFamily="2" charset="77"/>
              </a:defRPr>
            </a:lvl1pPr>
          </a:lstStyle>
          <a:p>
            <a:pPr lvl="0"/>
            <a:r>
              <a:rPr lang="da-DK" noProof="0"/>
              <a:t>Step 5</a:t>
            </a:r>
          </a:p>
        </p:txBody>
      </p:sp>
      <p:sp>
        <p:nvSpPr>
          <p:cNvPr id="35" name="Text Placeholder 6">
            <a:extLst>
              <a:ext uri="{FF2B5EF4-FFF2-40B4-BE49-F238E27FC236}">
                <a16:creationId xmlns:a16="http://schemas.microsoft.com/office/drawing/2014/main" id="{EA331C2C-3BDE-1040-A282-7A36E3E59704}"/>
              </a:ext>
            </a:extLst>
          </p:cNvPr>
          <p:cNvSpPr>
            <a:spLocks noGrp="1"/>
          </p:cNvSpPr>
          <p:nvPr>
            <p:ph type="body" sz="quarter" idx="36" hasCustomPrompt="1"/>
          </p:nvPr>
        </p:nvSpPr>
        <p:spPr>
          <a:xfrm>
            <a:off x="8070098" y="4430358"/>
            <a:ext cx="1634734" cy="1615655"/>
          </a:xfrm>
        </p:spPr>
        <p:txBody>
          <a:bodyPr>
            <a:noAutofit/>
          </a:bodyPr>
          <a:lstStyle>
            <a:lvl1pPr marL="0" indent="0" algn="ctr">
              <a:lnSpc>
                <a:spcPts val="1410"/>
              </a:lnSpc>
              <a:spcBef>
                <a:spcPts val="0"/>
              </a:spcBef>
              <a:buNone/>
              <a:defRPr sz="1080" b="0" i="0">
                <a:latin typeface="DM Sans" pitchFamily="2" charset="77"/>
              </a:defRPr>
            </a:lvl1pPr>
          </a:lstStyle>
          <a:p>
            <a:pPr lvl="0"/>
            <a:r>
              <a:rPr lang="da-DK" noProof="0"/>
              <a:t>Mulighed for at </a:t>
            </a:r>
          </a:p>
          <a:p>
            <a:pPr lvl="0"/>
            <a:r>
              <a:rPr lang="da-DK" noProof="0"/>
              <a:t>tilføje tekst</a:t>
            </a:r>
          </a:p>
        </p:txBody>
      </p:sp>
      <p:sp>
        <p:nvSpPr>
          <p:cNvPr id="36" name="Picture Placeholder 5">
            <a:extLst>
              <a:ext uri="{FF2B5EF4-FFF2-40B4-BE49-F238E27FC236}">
                <a16:creationId xmlns:a16="http://schemas.microsoft.com/office/drawing/2014/main" id="{EEC3C78E-B52E-D44B-B198-F1CADF9CB78A}"/>
              </a:ext>
            </a:extLst>
          </p:cNvPr>
          <p:cNvSpPr>
            <a:spLocks noGrp="1" noChangeAspect="1"/>
          </p:cNvSpPr>
          <p:nvPr>
            <p:ph type="pic" sz="quarter" idx="37" hasCustomPrompt="1"/>
          </p:nvPr>
        </p:nvSpPr>
        <p:spPr>
          <a:xfrm>
            <a:off x="8454265" y="2270736"/>
            <a:ext cx="866400" cy="779760"/>
          </a:xfrm>
          <a:prstGeom prst="ellipse">
            <a:avLst/>
          </a:prstGeom>
          <a:solidFill>
            <a:srgbClr val="C8C8C8"/>
          </a:solidFill>
        </p:spPr>
        <p:txBody>
          <a:bodyPr>
            <a:noAutofit/>
          </a:bodyPr>
          <a:lstStyle>
            <a:lvl1pPr marL="0" indent="0">
              <a:buNone/>
              <a:defRPr/>
            </a:lvl1pPr>
          </a:lstStyle>
          <a:p>
            <a:r>
              <a:rPr lang="da-DK" noProof="0"/>
              <a:t>  </a:t>
            </a:r>
          </a:p>
        </p:txBody>
      </p:sp>
      <p:sp>
        <p:nvSpPr>
          <p:cNvPr id="37" name="Text Placeholder 6">
            <a:extLst>
              <a:ext uri="{FF2B5EF4-FFF2-40B4-BE49-F238E27FC236}">
                <a16:creationId xmlns:a16="http://schemas.microsoft.com/office/drawing/2014/main" id="{E4B4B879-86F1-D040-B920-DCAF13361FF7}"/>
              </a:ext>
            </a:extLst>
          </p:cNvPr>
          <p:cNvSpPr>
            <a:spLocks noGrp="1"/>
          </p:cNvSpPr>
          <p:nvPr>
            <p:ph type="body" sz="quarter" idx="38" hasCustomPrompt="1"/>
          </p:nvPr>
        </p:nvSpPr>
        <p:spPr>
          <a:xfrm>
            <a:off x="8747665" y="3352452"/>
            <a:ext cx="279600" cy="251640"/>
          </a:xfrm>
          <a:prstGeom prst="ellipse">
            <a:avLst/>
          </a:prstGeom>
          <a:solidFill>
            <a:schemeClr val="accent1"/>
          </a:solidFill>
          <a:ln w="0">
            <a:solidFill>
              <a:schemeClr val="tx1">
                <a:alpha val="0"/>
              </a:schemeClr>
            </a:solidFill>
          </a:ln>
        </p:spPr>
        <p:txBody>
          <a:bodyPr>
            <a:noAutofit/>
          </a:bodyPr>
          <a:lstStyle>
            <a:lvl1pPr marL="0" indent="0" algn="ctr">
              <a:lnSpc>
                <a:spcPts val="1920"/>
              </a:lnSpc>
              <a:spcBef>
                <a:spcPts val="0"/>
              </a:spcBef>
              <a:buNone/>
              <a:defRPr sz="1620" b="1" i="0">
                <a:latin typeface="DM Sans" pitchFamily="2" charset="77"/>
              </a:defRPr>
            </a:lvl1pPr>
          </a:lstStyle>
          <a:p>
            <a:pPr lvl="0"/>
            <a:r>
              <a:rPr lang="da-DK" noProof="0"/>
              <a:t>  </a:t>
            </a:r>
          </a:p>
        </p:txBody>
      </p:sp>
      <p:sp>
        <p:nvSpPr>
          <p:cNvPr id="38" name="Text Placeholder 6">
            <a:extLst>
              <a:ext uri="{FF2B5EF4-FFF2-40B4-BE49-F238E27FC236}">
                <a16:creationId xmlns:a16="http://schemas.microsoft.com/office/drawing/2014/main" id="{F60259E0-295F-2747-8D85-2A1AD30273A1}"/>
              </a:ext>
            </a:extLst>
          </p:cNvPr>
          <p:cNvSpPr>
            <a:spLocks noGrp="1"/>
          </p:cNvSpPr>
          <p:nvPr>
            <p:ph type="body" sz="quarter" idx="39" hasCustomPrompt="1"/>
          </p:nvPr>
        </p:nvSpPr>
        <p:spPr>
          <a:xfrm>
            <a:off x="9923282" y="3862483"/>
            <a:ext cx="1634734" cy="438855"/>
          </a:xfrm>
        </p:spPr>
        <p:txBody>
          <a:bodyPr>
            <a:noAutofit/>
          </a:bodyPr>
          <a:lstStyle>
            <a:lvl1pPr marL="0" indent="0" algn="ctr">
              <a:lnSpc>
                <a:spcPts val="1920"/>
              </a:lnSpc>
              <a:spcBef>
                <a:spcPts val="0"/>
              </a:spcBef>
              <a:buNone/>
              <a:defRPr sz="1620" b="1" i="0">
                <a:solidFill>
                  <a:schemeClr val="accent1"/>
                </a:solidFill>
                <a:latin typeface="DM Sans" pitchFamily="2" charset="77"/>
              </a:defRPr>
            </a:lvl1pPr>
          </a:lstStyle>
          <a:p>
            <a:pPr lvl="0"/>
            <a:r>
              <a:rPr lang="da-DK" noProof="0"/>
              <a:t>Step 6</a:t>
            </a:r>
          </a:p>
        </p:txBody>
      </p:sp>
      <p:sp>
        <p:nvSpPr>
          <p:cNvPr id="39" name="Text Placeholder 6">
            <a:extLst>
              <a:ext uri="{FF2B5EF4-FFF2-40B4-BE49-F238E27FC236}">
                <a16:creationId xmlns:a16="http://schemas.microsoft.com/office/drawing/2014/main" id="{20B2949E-0291-0149-9BA1-D1367F98270B}"/>
              </a:ext>
            </a:extLst>
          </p:cNvPr>
          <p:cNvSpPr>
            <a:spLocks noGrp="1"/>
          </p:cNvSpPr>
          <p:nvPr>
            <p:ph type="body" sz="quarter" idx="40" hasCustomPrompt="1"/>
          </p:nvPr>
        </p:nvSpPr>
        <p:spPr>
          <a:xfrm>
            <a:off x="9923282" y="4430358"/>
            <a:ext cx="1634734" cy="1615655"/>
          </a:xfrm>
        </p:spPr>
        <p:txBody>
          <a:bodyPr>
            <a:noAutofit/>
          </a:bodyPr>
          <a:lstStyle>
            <a:lvl1pPr marL="0" indent="0" algn="ctr">
              <a:lnSpc>
                <a:spcPts val="1410"/>
              </a:lnSpc>
              <a:spcBef>
                <a:spcPts val="0"/>
              </a:spcBef>
              <a:buNone/>
              <a:defRPr sz="1080" b="0" i="0">
                <a:latin typeface="DM Sans" pitchFamily="2" charset="77"/>
              </a:defRPr>
            </a:lvl1pPr>
          </a:lstStyle>
          <a:p>
            <a:pPr lvl="0"/>
            <a:r>
              <a:rPr lang="da-DK" noProof="0"/>
              <a:t>Mulighed for at </a:t>
            </a:r>
          </a:p>
          <a:p>
            <a:pPr lvl="0"/>
            <a:r>
              <a:rPr lang="da-DK" noProof="0"/>
              <a:t>tilføje tekst</a:t>
            </a:r>
          </a:p>
        </p:txBody>
      </p:sp>
      <p:sp>
        <p:nvSpPr>
          <p:cNvPr id="40" name="Picture Placeholder 5">
            <a:extLst>
              <a:ext uri="{FF2B5EF4-FFF2-40B4-BE49-F238E27FC236}">
                <a16:creationId xmlns:a16="http://schemas.microsoft.com/office/drawing/2014/main" id="{4782DC5B-AEAD-E041-8F65-91E77CEB8E4F}"/>
              </a:ext>
            </a:extLst>
          </p:cNvPr>
          <p:cNvSpPr>
            <a:spLocks noGrp="1" noChangeAspect="1"/>
          </p:cNvSpPr>
          <p:nvPr>
            <p:ph type="pic" sz="quarter" idx="41" hasCustomPrompt="1"/>
          </p:nvPr>
        </p:nvSpPr>
        <p:spPr>
          <a:xfrm>
            <a:off x="10307449" y="2270736"/>
            <a:ext cx="866400" cy="779760"/>
          </a:xfrm>
          <a:prstGeom prst="ellipse">
            <a:avLst/>
          </a:prstGeom>
          <a:solidFill>
            <a:srgbClr val="C8C8C8"/>
          </a:solidFill>
        </p:spPr>
        <p:txBody>
          <a:bodyPr>
            <a:noAutofit/>
          </a:bodyPr>
          <a:lstStyle>
            <a:lvl1pPr marL="0" indent="0">
              <a:buNone/>
              <a:defRPr/>
            </a:lvl1pPr>
          </a:lstStyle>
          <a:p>
            <a:r>
              <a:rPr lang="da-DK" noProof="0"/>
              <a:t>  </a:t>
            </a:r>
          </a:p>
        </p:txBody>
      </p:sp>
      <p:sp>
        <p:nvSpPr>
          <p:cNvPr id="41" name="Text Placeholder 6">
            <a:extLst>
              <a:ext uri="{FF2B5EF4-FFF2-40B4-BE49-F238E27FC236}">
                <a16:creationId xmlns:a16="http://schemas.microsoft.com/office/drawing/2014/main" id="{D117233A-EB20-3C4E-8DF7-4A7DB44195E9}"/>
              </a:ext>
            </a:extLst>
          </p:cNvPr>
          <p:cNvSpPr>
            <a:spLocks noGrp="1"/>
          </p:cNvSpPr>
          <p:nvPr>
            <p:ph type="body" sz="quarter" idx="42" hasCustomPrompt="1"/>
          </p:nvPr>
        </p:nvSpPr>
        <p:spPr>
          <a:xfrm>
            <a:off x="10600849" y="3352452"/>
            <a:ext cx="279600" cy="251640"/>
          </a:xfrm>
          <a:prstGeom prst="ellipse">
            <a:avLst/>
          </a:prstGeom>
          <a:solidFill>
            <a:schemeClr val="accent1"/>
          </a:solidFill>
          <a:ln w="0">
            <a:solidFill>
              <a:schemeClr val="tx1">
                <a:alpha val="0"/>
              </a:schemeClr>
            </a:solidFill>
          </a:ln>
        </p:spPr>
        <p:txBody>
          <a:bodyPr>
            <a:noAutofit/>
          </a:bodyPr>
          <a:lstStyle>
            <a:lvl1pPr marL="0" indent="0" algn="ctr">
              <a:lnSpc>
                <a:spcPts val="1920"/>
              </a:lnSpc>
              <a:spcBef>
                <a:spcPts val="0"/>
              </a:spcBef>
              <a:buNone/>
              <a:defRPr sz="1620" b="1" i="0">
                <a:latin typeface="DM Sans" pitchFamily="2" charset="77"/>
              </a:defRPr>
            </a:lvl1pPr>
          </a:lstStyle>
          <a:p>
            <a:pPr lvl="0"/>
            <a:r>
              <a:rPr lang="da-DK" noProof="0"/>
              <a:t>  </a:t>
            </a:r>
          </a:p>
        </p:txBody>
      </p:sp>
    </p:spTree>
    <p:extLst>
      <p:ext uri="{BB962C8B-B14F-4D97-AF65-F5344CB8AC3E}">
        <p14:creationId xmlns:p14="http://schemas.microsoft.com/office/powerpoint/2010/main" val="1928415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endParaRPr lang="en-US"/>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endParaRPr lang="en-US"/>
          </a:p>
        </p:txBody>
      </p:sp>
      <p:sp>
        <p:nvSpPr>
          <p:cNvPr id="4" name="Pladsholder til dato 3"/>
          <p:cNvSpPr>
            <a:spLocks noGrp="1"/>
          </p:cNvSpPr>
          <p:nvPr>
            <p:ph type="dt" sz="half" idx="10"/>
          </p:nvPr>
        </p:nvSpPr>
        <p:spPr/>
        <p:txBody>
          <a:bodyPr/>
          <a:lstStyle/>
          <a:p>
            <a:fld id="{464125B7-3C40-4E32-B385-62BEF7B5D8F8}" type="datetime1">
              <a:rPr lang="da-DK" smtClean="0"/>
              <a:t>24-04-2024</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758321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0EF5A66F-5499-431C-AEA3-F0ADFE056D10}" type="datetime1">
              <a:rPr lang="da-DK" smtClean="0"/>
              <a:t>24-04-2024</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907639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endParaRPr lang="en-US"/>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50E2E157-58D5-47D5-8E84-2A2A463B6B75}" type="datetime1">
              <a:rPr lang="da-DK" smtClean="0"/>
              <a:t>24-04-2024</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798844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ato 4"/>
          <p:cNvSpPr>
            <a:spLocks noGrp="1"/>
          </p:cNvSpPr>
          <p:nvPr>
            <p:ph type="dt" sz="half" idx="10"/>
          </p:nvPr>
        </p:nvSpPr>
        <p:spPr/>
        <p:txBody>
          <a:bodyPr/>
          <a:lstStyle/>
          <a:p>
            <a:fld id="{BD54C26F-8338-44C2-A619-C7B1682F3381}" type="datetime1">
              <a:rPr lang="da-DK" smtClean="0"/>
              <a:t>24-04-2024</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37635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56F1FD-8C37-D5DA-F952-A574CCFD748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03176F56-1ED5-B758-10A3-BEFD9ED5C6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10B02A84-0876-D658-324D-DD98416FD269}"/>
              </a:ext>
            </a:extLst>
          </p:cNvPr>
          <p:cNvSpPr>
            <a:spLocks noGrp="1"/>
          </p:cNvSpPr>
          <p:nvPr>
            <p:ph type="dt" sz="half" idx="10"/>
          </p:nvPr>
        </p:nvSpPr>
        <p:spPr/>
        <p:txBody>
          <a:bodyPr/>
          <a:lstStyle/>
          <a:p>
            <a:fld id="{0654363A-093C-4401-A2A1-6BCC9DDBEBC9}" type="datetimeFigureOut">
              <a:rPr lang="da-DK" smtClean="0"/>
              <a:t>24-04-2024</a:t>
            </a:fld>
            <a:endParaRPr lang="da-DK"/>
          </a:p>
        </p:txBody>
      </p:sp>
      <p:sp>
        <p:nvSpPr>
          <p:cNvPr id="5" name="Pladsholder til sidefod 4">
            <a:extLst>
              <a:ext uri="{FF2B5EF4-FFF2-40B4-BE49-F238E27FC236}">
                <a16:creationId xmlns:a16="http://schemas.microsoft.com/office/drawing/2014/main" id="{9BC06DC1-0500-3F4B-B115-ABEFD065A59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3600555-E1B1-8C76-EFD7-C80DCF1012BB}"/>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20923438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endParaRPr lang="en-US"/>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dato 6"/>
          <p:cNvSpPr>
            <a:spLocks noGrp="1"/>
          </p:cNvSpPr>
          <p:nvPr>
            <p:ph type="dt" sz="half" idx="10"/>
          </p:nvPr>
        </p:nvSpPr>
        <p:spPr/>
        <p:txBody>
          <a:bodyPr/>
          <a:lstStyle/>
          <a:p>
            <a:fld id="{83437473-39CA-480D-A81F-62A9C66A1E7B}" type="datetime1">
              <a:rPr lang="da-DK" smtClean="0"/>
              <a:t>24-04-2024</a:t>
            </a:fld>
            <a:endParaRPr lang="en-US"/>
          </a:p>
        </p:txBody>
      </p:sp>
      <p:sp>
        <p:nvSpPr>
          <p:cNvPr id="8" name="Pladsholder til sidefod 7"/>
          <p:cNvSpPr>
            <a:spLocks noGrp="1"/>
          </p:cNvSpPr>
          <p:nvPr>
            <p:ph type="ftr" sz="quarter" idx="11"/>
          </p:nvPr>
        </p:nvSpPr>
        <p:spPr/>
        <p:txBody>
          <a:bodyPr/>
          <a:lstStyle/>
          <a:p>
            <a:endParaRPr lang="en-US"/>
          </a:p>
        </p:txBody>
      </p:sp>
      <p:sp>
        <p:nvSpPr>
          <p:cNvPr id="9" name="Pladsholder til slidenummer 8"/>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601783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ato 2"/>
          <p:cNvSpPr>
            <a:spLocks noGrp="1"/>
          </p:cNvSpPr>
          <p:nvPr>
            <p:ph type="dt" sz="half" idx="10"/>
          </p:nvPr>
        </p:nvSpPr>
        <p:spPr/>
        <p:txBody>
          <a:bodyPr/>
          <a:lstStyle/>
          <a:p>
            <a:fld id="{75B59E53-2A9B-4838-BDDD-B34A1860A388}" type="datetime1">
              <a:rPr lang="da-DK" smtClean="0"/>
              <a:t>24-04-2024</a:t>
            </a:fld>
            <a:endParaRPr lang="en-US"/>
          </a:p>
        </p:txBody>
      </p:sp>
      <p:sp>
        <p:nvSpPr>
          <p:cNvPr id="4" name="Pladsholder til sidefod 3"/>
          <p:cNvSpPr>
            <a:spLocks noGrp="1"/>
          </p:cNvSpPr>
          <p:nvPr>
            <p:ph type="ftr" sz="quarter" idx="11"/>
          </p:nvPr>
        </p:nvSpPr>
        <p:spPr/>
        <p:txBody>
          <a:bodyPr/>
          <a:lstStyle/>
          <a:p>
            <a:endParaRPr lang="en-US"/>
          </a:p>
        </p:txBody>
      </p:sp>
      <p:sp>
        <p:nvSpPr>
          <p:cNvPr id="5" name="Pladsholder til slidenummer 4"/>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059465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BC66CB4-9A08-45F1-AE74-8874D79322E7}" type="datetime1">
              <a:rPr lang="da-DK" smtClean="0"/>
              <a:t>24-04-2024</a:t>
            </a:fld>
            <a:endParaRPr lang="en-US"/>
          </a:p>
        </p:txBody>
      </p:sp>
      <p:sp>
        <p:nvSpPr>
          <p:cNvPr id="3" name="Pladsholder til sidefod 2"/>
          <p:cNvSpPr>
            <a:spLocks noGrp="1"/>
          </p:cNvSpPr>
          <p:nvPr>
            <p:ph type="ftr" sz="quarter" idx="11"/>
          </p:nvPr>
        </p:nvSpPr>
        <p:spPr/>
        <p:txBody>
          <a:bodyPr/>
          <a:lstStyle/>
          <a:p>
            <a:endParaRPr lang="en-US"/>
          </a:p>
        </p:txBody>
      </p:sp>
      <p:sp>
        <p:nvSpPr>
          <p:cNvPr id="4" name="Pladsholder til slidenummer 3"/>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3872015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355AF43D-3EED-4197-B766-5545B0D8E31D}" type="datetime1">
              <a:rPr lang="da-DK" smtClean="0"/>
              <a:t>24-04-2024</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3058492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7B5EFD43-ADB2-4982-865B-7D2C7DF5D968}" type="datetime1">
              <a:rPr lang="da-DK" smtClean="0"/>
              <a:t>24-04-2024</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862707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1515AD49-262D-47B4-9EA5-03CE36BF44C8}" type="datetime1">
              <a:rPr lang="da-DK" smtClean="0"/>
              <a:t>24-04-2024</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722863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endParaRPr lang="en-US"/>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2EFE1D7B-42A8-46A5-8D72-F1396AD6C4C2}" type="datetime1">
              <a:rPr lang="da-DK" smtClean="0"/>
              <a:t>24-04-2024</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3913375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Half right image">
    <p:spTree>
      <p:nvGrpSpPr>
        <p:cNvPr id="1" name=""/>
        <p:cNvGrpSpPr/>
        <p:nvPr/>
      </p:nvGrpSpPr>
      <p:grpSpPr>
        <a:xfrm>
          <a:off x="0" y="0"/>
          <a:ext cx="0" cy="0"/>
          <a:chOff x="0" y="0"/>
          <a:chExt cx="0" cy="0"/>
        </a:xfrm>
      </p:grpSpPr>
      <p:sp>
        <p:nvSpPr>
          <p:cNvPr id="3" name="Rectangle 2"/>
          <p:cNvSpPr/>
          <p:nvPr userDrawn="1"/>
        </p:nvSpPr>
        <p:spPr>
          <a:xfrm>
            <a:off x="0" y="-6004"/>
            <a:ext cx="6096000" cy="6864004"/>
          </a:xfrm>
          <a:prstGeom prst="rect">
            <a:avLst/>
          </a:prstGeom>
          <a:solidFill>
            <a:srgbClr val="A31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800" dirty="0">
              <a:solidFill>
                <a:schemeClr val="bg1"/>
              </a:solidFill>
            </a:endParaRPr>
          </a:p>
        </p:txBody>
      </p:sp>
      <p:sp>
        <p:nvSpPr>
          <p:cNvPr id="7" name="Title 1"/>
          <p:cNvSpPr>
            <a:spLocks noGrp="1"/>
          </p:cNvSpPr>
          <p:nvPr>
            <p:ph type="title" hasCustomPrompt="1"/>
          </p:nvPr>
        </p:nvSpPr>
        <p:spPr>
          <a:xfrm>
            <a:off x="886196" y="1563337"/>
            <a:ext cx="4323605" cy="1067536"/>
          </a:xfrm>
        </p:spPr>
        <p:txBody>
          <a:bodyPr anchor="t">
            <a:noAutofit/>
          </a:bodyPr>
          <a:lstStyle>
            <a:lvl1pPr algn="ctr">
              <a:lnSpc>
                <a:spcPct val="100000"/>
              </a:lnSpc>
              <a:defRPr sz="4400" spc="0" baseline="0">
                <a:solidFill>
                  <a:schemeClr val="bg1"/>
                </a:solidFill>
              </a:defRPr>
            </a:lvl1pPr>
          </a:lstStyle>
          <a:p>
            <a:r>
              <a:rPr lang="en-US" dirty="0"/>
              <a:t>TITLE </a:t>
            </a:r>
            <a:br>
              <a:rPr lang="en-US" dirty="0"/>
            </a:br>
            <a:r>
              <a:rPr lang="en-US" dirty="0"/>
              <a:t>HERE</a:t>
            </a:r>
          </a:p>
        </p:txBody>
      </p:sp>
      <p:sp>
        <p:nvSpPr>
          <p:cNvPr id="8" name="Picture Placeholder 5"/>
          <p:cNvSpPr>
            <a:spLocks noGrp="1"/>
          </p:cNvSpPr>
          <p:nvPr>
            <p:ph type="pic" sz="quarter" idx="10" hasCustomPrompt="1"/>
          </p:nvPr>
        </p:nvSpPr>
        <p:spPr>
          <a:xfrm>
            <a:off x="6096000" y="-6004"/>
            <a:ext cx="6096000" cy="6864004"/>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mn-lt"/>
                <a:ea typeface="+mn-ea"/>
                <a:cs typeface="+mn-cs"/>
              </a:defRPr>
            </a:lvl1pPr>
          </a:lstStyle>
          <a:p>
            <a:r>
              <a:rPr lang="en-GB" dirty="0"/>
              <a:t>Add image here</a:t>
            </a:r>
          </a:p>
        </p:txBody>
      </p:sp>
      <p:sp>
        <p:nvSpPr>
          <p:cNvPr id="6" name="Rectangle 5"/>
          <p:cNvSpPr/>
          <p:nvPr userDrawn="1"/>
        </p:nvSpPr>
        <p:spPr>
          <a:xfrm>
            <a:off x="2120155" y="3035080"/>
            <a:ext cx="1855692" cy="107577"/>
          </a:xfrm>
          <a:prstGeom prst="rect">
            <a:avLst/>
          </a:prstGeom>
          <a:solidFill>
            <a:srgbClr val="4A5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800">
              <a:solidFill>
                <a:schemeClr val="accent1"/>
              </a:solidFill>
            </a:endParaRPr>
          </a:p>
        </p:txBody>
      </p:sp>
      <p:sp>
        <p:nvSpPr>
          <p:cNvPr id="9" name="Text Placeholder 16"/>
          <p:cNvSpPr>
            <a:spLocks noGrp="1"/>
          </p:cNvSpPr>
          <p:nvPr>
            <p:ph type="body" sz="quarter" idx="12" hasCustomPrompt="1"/>
          </p:nvPr>
        </p:nvSpPr>
        <p:spPr>
          <a:xfrm>
            <a:off x="812799" y="3408182"/>
            <a:ext cx="4470403" cy="1751331"/>
          </a:xfrm>
        </p:spPr>
        <p:txBody>
          <a:bodyPr>
            <a:noAutofit/>
          </a:bodyPr>
          <a:lstStyle>
            <a:lvl1pPr marL="0" indent="0" algn="ctr">
              <a:lnSpc>
                <a:spcPct val="130000"/>
              </a:lnSpc>
              <a:spcBef>
                <a:spcPts val="0"/>
              </a:spcBef>
              <a:buNone/>
              <a:defRPr sz="1200" b="0" baseline="0">
                <a:solidFill>
                  <a:schemeClr val="bg1"/>
                </a:solidFill>
                <a:latin typeface="+mn-lt"/>
              </a:defRPr>
            </a:lvl1pPr>
          </a:lstStyle>
          <a:p>
            <a:pPr lvl="0"/>
            <a:r>
              <a:rPr lang="en-US" dirty="0"/>
              <a:t>Content here</a:t>
            </a:r>
            <a:endParaRPr lang="th-TH" dirty="0"/>
          </a:p>
        </p:txBody>
      </p:sp>
      <p:sp>
        <p:nvSpPr>
          <p:cNvPr id="10" name="Text Placeholder 16"/>
          <p:cNvSpPr>
            <a:spLocks noGrp="1"/>
          </p:cNvSpPr>
          <p:nvPr>
            <p:ph type="body" sz="quarter" idx="13" hasCustomPrompt="1"/>
          </p:nvPr>
        </p:nvSpPr>
        <p:spPr>
          <a:xfrm>
            <a:off x="812799" y="1227727"/>
            <a:ext cx="4470403" cy="329719"/>
          </a:xfrm>
        </p:spPr>
        <p:txBody>
          <a:bodyPr anchor="t">
            <a:noAutofit/>
          </a:bodyPr>
          <a:lstStyle>
            <a:lvl1pPr marL="0" indent="0" algn="ctr">
              <a:lnSpc>
                <a:spcPct val="100000"/>
              </a:lnSpc>
              <a:buNone/>
              <a:defRPr sz="1200" b="1" baseline="0">
                <a:solidFill>
                  <a:schemeClr val="bg1"/>
                </a:solidFill>
                <a:latin typeface="+mn-lt"/>
              </a:defRPr>
            </a:lvl1pPr>
          </a:lstStyle>
          <a:p>
            <a:pPr lvl="0"/>
            <a:r>
              <a:rPr lang="en-US" dirty="0"/>
              <a:t>Additional Content</a:t>
            </a:r>
            <a:endParaRPr lang="th-TH" dirty="0"/>
          </a:p>
        </p:txBody>
      </p:sp>
    </p:spTree>
    <p:extLst>
      <p:ext uri="{BB962C8B-B14F-4D97-AF65-F5344CB8AC3E}">
        <p14:creationId xmlns:p14="http://schemas.microsoft.com/office/powerpoint/2010/main" val="4177820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txBox="1">
            <a:spLocks noGrp="1"/>
          </p:cNvSpPr>
          <p:nvPr>
            <p:ph type="ctrTitle"/>
          </p:nvPr>
        </p:nvSpPr>
        <p:spPr>
          <a:xfrm>
            <a:off x="1524003" y="1122361"/>
            <a:ext cx="9144000" cy="2387598"/>
          </a:xfrm>
        </p:spPr>
        <p:txBody>
          <a:bodyPr anchor="b" anchorCtr="1"/>
          <a:lstStyle>
            <a:lvl1pPr algn="ctr">
              <a:defRPr sz="6000"/>
            </a:lvl1pPr>
          </a:lstStyle>
          <a:p>
            <a:pPr lvl="0"/>
            <a:r>
              <a:rPr lang="da-DK"/>
              <a:t>Klik for at redigere i master</a:t>
            </a:r>
          </a:p>
        </p:txBody>
      </p:sp>
      <p:sp>
        <p:nvSpPr>
          <p:cNvPr id="3" name="Undertitel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da-DK"/>
              <a:t>Klik for at redigere undertiteltypografien i masteren</a:t>
            </a:r>
          </a:p>
        </p:txBody>
      </p:sp>
      <p:sp>
        <p:nvSpPr>
          <p:cNvPr id="4" name="Pladsholder til dato 3"/>
          <p:cNvSpPr txBox="1">
            <a:spLocks noGrp="1"/>
          </p:cNvSpPr>
          <p:nvPr>
            <p:ph type="dt" sz="half" idx="7"/>
          </p:nvPr>
        </p:nvSpPr>
        <p:spPr/>
        <p:txBody>
          <a:bodyPr/>
          <a:lstStyle>
            <a:lvl1pPr>
              <a:defRPr/>
            </a:lvl1pPr>
          </a:lstStyle>
          <a:p>
            <a:pPr lvl="0"/>
            <a:fld id="{08A8B3AD-5A31-4743-A7BB-B5E34AB03AFF}" type="datetime1">
              <a:rPr lang="da-DK"/>
              <a:pPr lvl="0"/>
              <a:t>24-04-2024</a:t>
            </a:fld>
            <a:endParaRPr lang="da-DK"/>
          </a:p>
        </p:txBody>
      </p:sp>
      <p:sp>
        <p:nvSpPr>
          <p:cNvPr id="5" name="Pladsholder til sidefod 4"/>
          <p:cNvSpPr txBox="1">
            <a:spLocks noGrp="1"/>
          </p:cNvSpPr>
          <p:nvPr>
            <p:ph type="ftr" sz="quarter" idx="9"/>
          </p:nvPr>
        </p:nvSpPr>
        <p:spPr/>
        <p:txBody>
          <a:bodyPr/>
          <a:lstStyle>
            <a:lvl1pPr>
              <a:defRPr/>
            </a:lvl1pPr>
          </a:lstStyle>
          <a:p>
            <a:pPr lvl="0"/>
            <a:endParaRPr lang="da-DK"/>
          </a:p>
        </p:txBody>
      </p:sp>
      <p:sp>
        <p:nvSpPr>
          <p:cNvPr id="6" name="Pladsholder til slidenummer 5"/>
          <p:cNvSpPr txBox="1">
            <a:spLocks noGrp="1"/>
          </p:cNvSpPr>
          <p:nvPr>
            <p:ph type="sldNum" sz="quarter" idx="8"/>
          </p:nvPr>
        </p:nvSpPr>
        <p:spPr/>
        <p:txBody>
          <a:bodyPr/>
          <a:lstStyle>
            <a:lvl1pPr>
              <a:defRPr/>
            </a:lvl1pPr>
          </a:lstStyle>
          <a:p>
            <a:pPr lvl="0"/>
            <a:fld id="{617BCAB7-5D50-40FF-BDEB-A2074F12F34B}" type="slidenum">
              <a:t>‹nr.›</a:t>
            </a:fld>
            <a:endParaRPr lang="da-DK"/>
          </a:p>
        </p:txBody>
      </p:sp>
    </p:spTree>
    <p:extLst>
      <p:ext uri="{BB962C8B-B14F-4D97-AF65-F5344CB8AC3E}">
        <p14:creationId xmlns:p14="http://schemas.microsoft.com/office/powerpoint/2010/main" val="2320018622"/>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a-DK"/>
              <a:t>Klik for at redigere i master</a:t>
            </a:r>
          </a:p>
        </p:txBody>
      </p:sp>
      <p:sp>
        <p:nvSpPr>
          <p:cNvPr id="3" name="Pladsholder til indhold 2"/>
          <p:cNvSpPr txBox="1">
            <a:spLocks noGrp="1"/>
          </p:cNvSpPr>
          <p:nvPr>
            <p:ph idx="1"/>
          </p:nvPr>
        </p:nvSpPr>
        <p:spPr/>
        <p:txBody>
          <a:bodyPr/>
          <a:lstStyle>
            <a:lvl1pPr>
              <a:defRPr/>
            </a:lvl1pPr>
            <a:lvl2pPr>
              <a:defRPr/>
            </a:lvl2pPr>
            <a:lvl3pPr>
              <a:defRPr/>
            </a:lvl3pPr>
            <a:lvl4pPr>
              <a:defRPr/>
            </a:lvl4pPr>
            <a:lvl5pPr>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txBox="1">
            <a:spLocks noGrp="1"/>
          </p:cNvSpPr>
          <p:nvPr>
            <p:ph type="dt" sz="half" idx="7"/>
          </p:nvPr>
        </p:nvSpPr>
        <p:spPr/>
        <p:txBody>
          <a:bodyPr/>
          <a:lstStyle>
            <a:lvl1pPr>
              <a:defRPr/>
            </a:lvl1pPr>
          </a:lstStyle>
          <a:p>
            <a:pPr lvl="0"/>
            <a:fld id="{824ECAC7-61D0-4F7B-8364-CE4808D0A837}" type="datetime1">
              <a:rPr lang="da-DK"/>
              <a:pPr lvl="0"/>
              <a:t>24-04-2024</a:t>
            </a:fld>
            <a:endParaRPr lang="da-DK"/>
          </a:p>
        </p:txBody>
      </p:sp>
      <p:sp>
        <p:nvSpPr>
          <p:cNvPr id="5" name="Pladsholder til sidefod 4"/>
          <p:cNvSpPr txBox="1">
            <a:spLocks noGrp="1"/>
          </p:cNvSpPr>
          <p:nvPr>
            <p:ph type="ftr" sz="quarter" idx="9"/>
          </p:nvPr>
        </p:nvSpPr>
        <p:spPr/>
        <p:txBody>
          <a:bodyPr/>
          <a:lstStyle>
            <a:lvl1pPr>
              <a:defRPr/>
            </a:lvl1pPr>
          </a:lstStyle>
          <a:p>
            <a:pPr lvl="0"/>
            <a:endParaRPr lang="da-DK"/>
          </a:p>
        </p:txBody>
      </p:sp>
      <p:sp>
        <p:nvSpPr>
          <p:cNvPr id="6" name="Pladsholder til slidenummer 5"/>
          <p:cNvSpPr txBox="1">
            <a:spLocks noGrp="1"/>
          </p:cNvSpPr>
          <p:nvPr>
            <p:ph type="sldNum" sz="quarter" idx="8"/>
          </p:nvPr>
        </p:nvSpPr>
        <p:spPr/>
        <p:txBody>
          <a:bodyPr/>
          <a:lstStyle>
            <a:lvl1pPr>
              <a:defRPr/>
            </a:lvl1pPr>
          </a:lstStyle>
          <a:p>
            <a:pPr lvl="0"/>
            <a:fld id="{C341355F-3639-49B6-87EF-2FA865C2E218}" type="slidenum">
              <a:t>‹nr.›</a:t>
            </a:fld>
            <a:endParaRPr lang="da-DK"/>
          </a:p>
        </p:txBody>
      </p:sp>
    </p:spTree>
    <p:extLst>
      <p:ext uri="{BB962C8B-B14F-4D97-AF65-F5344CB8AC3E}">
        <p14:creationId xmlns:p14="http://schemas.microsoft.com/office/powerpoint/2010/main" val="164568505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B12C0-F917-89D8-DEFD-AB2ABF12CBE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5CCCA9A-D5DB-4F91-F6A3-3C9B482D784C}"/>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A2963CA-B8A6-6CC5-4C10-69F83C8C5165}"/>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AAEEF66-8D5D-4206-2A44-C6D2261A7D5F}"/>
              </a:ext>
            </a:extLst>
          </p:cNvPr>
          <p:cNvSpPr>
            <a:spLocks noGrp="1"/>
          </p:cNvSpPr>
          <p:nvPr>
            <p:ph type="dt" sz="half" idx="10"/>
          </p:nvPr>
        </p:nvSpPr>
        <p:spPr/>
        <p:txBody>
          <a:bodyPr/>
          <a:lstStyle/>
          <a:p>
            <a:fld id="{0654363A-093C-4401-A2A1-6BCC9DDBEBC9}" type="datetimeFigureOut">
              <a:rPr lang="da-DK" smtClean="0"/>
              <a:t>24-04-2024</a:t>
            </a:fld>
            <a:endParaRPr lang="da-DK"/>
          </a:p>
        </p:txBody>
      </p:sp>
      <p:sp>
        <p:nvSpPr>
          <p:cNvPr id="6" name="Pladsholder til sidefod 5">
            <a:extLst>
              <a:ext uri="{FF2B5EF4-FFF2-40B4-BE49-F238E27FC236}">
                <a16:creationId xmlns:a16="http://schemas.microsoft.com/office/drawing/2014/main" id="{494733E9-3342-9BCD-809D-58622C4D308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87CB084-111D-8A1A-6885-91E2A583B9B8}"/>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3651358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txBox="1">
            <a:spLocks noGrp="1"/>
          </p:cNvSpPr>
          <p:nvPr>
            <p:ph type="title"/>
          </p:nvPr>
        </p:nvSpPr>
        <p:spPr>
          <a:xfrm>
            <a:off x="831847" y="1709735"/>
            <a:ext cx="10515600" cy="2852735"/>
          </a:xfrm>
        </p:spPr>
        <p:txBody>
          <a:bodyPr anchor="b"/>
          <a:lstStyle>
            <a:lvl1pPr>
              <a:defRPr sz="6000"/>
            </a:lvl1pPr>
          </a:lstStyle>
          <a:p>
            <a:pPr lvl="0"/>
            <a:r>
              <a:rPr lang="da-DK"/>
              <a:t>Klik for at redigere i master</a:t>
            </a:r>
          </a:p>
        </p:txBody>
      </p:sp>
      <p:sp>
        <p:nvSpPr>
          <p:cNvPr id="3" name="Pladsholder til tekst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da-DK"/>
              <a:t>Rediger typografien i masterens</a:t>
            </a:r>
          </a:p>
        </p:txBody>
      </p:sp>
      <p:sp>
        <p:nvSpPr>
          <p:cNvPr id="4" name="Pladsholder til dato 3"/>
          <p:cNvSpPr txBox="1">
            <a:spLocks noGrp="1"/>
          </p:cNvSpPr>
          <p:nvPr>
            <p:ph type="dt" sz="half" idx="7"/>
          </p:nvPr>
        </p:nvSpPr>
        <p:spPr/>
        <p:txBody>
          <a:bodyPr/>
          <a:lstStyle>
            <a:lvl1pPr>
              <a:defRPr/>
            </a:lvl1pPr>
          </a:lstStyle>
          <a:p>
            <a:pPr lvl="0"/>
            <a:fld id="{7AC7346E-376F-4B22-A937-1DEDE12F495E}" type="datetime1">
              <a:rPr lang="da-DK"/>
              <a:pPr lvl="0"/>
              <a:t>24-04-2024</a:t>
            </a:fld>
            <a:endParaRPr lang="da-DK"/>
          </a:p>
        </p:txBody>
      </p:sp>
      <p:sp>
        <p:nvSpPr>
          <p:cNvPr id="5" name="Pladsholder til sidefod 4"/>
          <p:cNvSpPr txBox="1">
            <a:spLocks noGrp="1"/>
          </p:cNvSpPr>
          <p:nvPr>
            <p:ph type="ftr" sz="quarter" idx="9"/>
          </p:nvPr>
        </p:nvSpPr>
        <p:spPr/>
        <p:txBody>
          <a:bodyPr/>
          <a:lstStyle>
            <a:lvl1pPr>
              <a:defRPr/>
            </a:lvl1pPr>
          </a:lstStyle>
          <a:p>
            <a:pPr lvl="0"/>
            <a:endParaRPr lang="da-DK"/>
          </a:p>
        </p:txBody>
      </p:sp>
      <p:sp>
        <p:nvSpPr>
          <p:cNvPr id="6" name="Pladsholder til slidenummer 5"/>
          <p:cNvSpPr txBox="1">
            <a:spLocks noGrp="1"/>
          </p:cNvSpPr>
          <p:nvPr>
            <p:ph type="sldNum" sz="quarter" idx="8"/>
          </p:nvPr>
        </p:nvSpPr>
        <p:spPr/>
        <p:txBody>
          <a:bodyPr/>
          <a:lstStyle>
            <a:lvl1pPr>
              <a:defRPr/>
            </a:lvl1pPr>
          </a:lstStyle>
          <a:p>
            <a:pPr lvl="0"/>
            <a:fld id="{A0DBEC45-4A73-4DA4-AB9D-1848BCD2CCDD}" type="slidenum">
              <a:t>‹nr.›</a:t>
            </a:fld>
            <a:endParaRPr lang="da-DK"/>
          </a:p>
        </p:txBody>
      </p:sp>
    </p:spTree>
    <p:extLst>
      <p:ext uri="{BB962C8B-B14F-4D97-AF65-F5344CB8AC3E}">
        <p14:creationId xmlns:p14="http://schemas.microsoft.com/office/powerpoint/2010/main" val="7999899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a-DK"/>
              <a:t>Klik for at redigere i master</a:t>
            </a:r>
          </a:p>
        </p:txBody>
      </p:sp>
      <p:sp>
        <p:nvSpPr>
          <p:cNvPr id="3" name="Pladsholder til indhold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txBox="1">
            <a:spLocks noGrp="1"/>
          </p:cNvSpPr>
          <p:nvPr>
            <p:ph type="dt" sz="half" idx="7"/>
          </p:nvPr>
        </p:nvSpPr>
        <p:spPr/>
        <p:txBody>
          <a:bodyPr/>
          <a:lstStyle>
            <a:lvl1pPr>
              <a:defRPr/>
            </a:lvl1pPr>
          </a:lstStyle>
          <a:p>
            <a:pPr lvl="0"/>
            <a:fld id="{A0BC9E7D-7390-42CB-BD59-489B778179DC}" type="datetime1">
              <a:rPr lang="da-DK"/>
              <a:pPr lvl="0"/>
              <a:t>24-04-2024</a:t>
            </a:fld>
            <a:endParaRPr lang="da-DK"/>
          </a:p>
        </p:txBody>
      </p:sp>
      <p:sp>
        <p:nvSpPr>
          <p:cNvPr id="6" name="Pladsholder til sidefod 5"/>
          <p:cNvSpPr txBox="1">
            <a:spLocks noGrp="1"/>
          </p:cNvSpPr>
          <p:nvPr>
            <p:ph type="ftr" sz="quarter" idx="9"/>
          </p:nvPr>
        </p:nvSpPr>
        <p:spPr/>
        <p:txBody>
          <a:bodyPr/>
          <a:lstStyle>
            <a:lvl1pPr>
              <a:defRPr/>
            </a:lvl1pPr>
          </a:lstStyle>
          <a:p>
            <a:pPr lvl="0"/>
            <a:endParaRPr lang="da-DK"/>
          </a:p>
        </p:txBody>
      </p:sp>
      <p:sp>
        <p:nvSpPr>
          <p:cNvPr id="7" name="Pladsholder til slidenummer 6"/>
          <p:cNvSpPr txBox="1">
            <a:spLocks noGrp="1"/>
          </p:cNvSpPr>
          <p:nvPr>
            <p:ph type="sldNum" sz="quarter" idx="8"/>
          </p:nvPr>
        </p:nvSpPr>
        <p:spPr/>
        <p:txBody>
          <a:bodyPr/>
          <a:lstStyle>
            <a:lvl1pPr>
              <a:defRPr/>
            </a:lvl1pPr>
          </a:lstStyle>
          <a:p>
            <a:pPr lvl="0"/>
            <a:fld id="{FF75B762-F062-421A-8DCA-5547FAAC2256}" type="slidenum">
              <a:t>‹nr.›</a:t>
            </a:fld>
            <a:endParaRPr lang="da-DK"/>
          </a:p>
        </p:txBody>
      </p:sp>
    </p:spTree>
    <p:extLst>
      <p:ext uri="{BB962C8B-B14F-4D97-AF65-F5344CB8AC3E}">
        <p14:creationId xmlns:p14="http://schemas.microsoft.com/office/powerpoint/2010/main" val="7743356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txBox="1">
            <a:spLocks noGrp="1"/>
          </p:cNvSpPr>
          <p:nvPr>
            <p:ph type="title"/>
          </p:nvPr>
        </p:nvSpPr>
        <p:spPr>
          <a:xfrm>
            <a:off x="839784" y="365129"/>
            <a:ext cx="10515600" cy="1325559"/>
          </a:xfrm>
        </p:spPr>
        <p:txBody>
          <a:bodyPr/>
          <a:lstStyle>
            <a:lvl1pPr>
              <a:defRPr/>
            </a:lvl1pPr>
          </a:lstStyle>
          <a:p>
            <a:pPr lvl="0"/>
            <a:r>
              <a:rPr lang="da-DK"/>
              <a:t>Klik for at redigere i master</a:t>
            </a:r>
          </a:p>
        </p:txBody>
      </p:sp>
      <p:sp>
        <p:nvSpPr>
          <p:cNvPr id="3" name="Pladsholder til tekst 2"/>
          <p:cNvSpPr txBox="1">
            <a:spLocks noGrp="1"/>
          </p:cNvSpPr>
          <p:nvPr>
            <p:ph type="body" idx="1"/>
          </p:nvPr>
        </p:nvSpPr>
        <p:spPr>
          <a:xfrm>
            <a:off x="839784" y="1681160"/>
            <a:ext cx="5157782" cy="823910"/>
          </a:xfrm>
        </p:spPr>
        <p:txBody>
          <a:bodyPr anchor="b"/>
          <a:lstStyle>
            <a:lvl1pPr marL="0" indent="0">
              <a:buNone/>
              <a:defRPr sz="2400" b="1"/>
            </a:lvl1pPr>
          </a:lstStyle>
          <a:p>
            <a:pPr lvl="0"/>
            <a:r>
              <a:rPr lang="da-DK"/>
              <a:t>Rediger typografien i masterens</a:t>
            </a:r>
          </a:p>
        </p:txBody>
      </p:sp>
      <p:sp>
        <p:nvSpPr>
          <p:cNvPr id="4" name="Pladsholder til indhold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da-DK"/>
              <a:t>Rediger typografien i masterens</a:t>
            </a:r>
          </a:p>
        </p:txBody>
      </p:sp>
      <p:sp>
        <p:nvSpPr>
          <p:cNvPr id="6" name="Pladsholder til indhold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txBox="1">
            <a:spLocks noGrp="1"/>
          </p:cNvSpPr>
          <p:nvPr>
            <p:ph type="dt" sz="half" idx="7"/>
          </p:nvPr>
        </p:nvSpPr>
        <p:spPr/>
        <p:txBody>
          <a:bodyPr/>
          <a:lstStyle>
            <a:lvl1pPr>
              <a:defRPr/>
            </a:lvl1pPr>
          </a:lstStyle>
          <a:p>
            <a:pPr lvl="0"/>
            <a:fld id="{B0B08D3D-19F5-41E7-BA38-1CA80DAF5B1D}" type="datetime1">
              <a:rPr lang="da-DK"/>
              <a:pPr lvl="0"/>
              <a:t>24-04-2024</a:t>
            </a:fld>
            <a:endParaRPr lang="da-DK"/>
          </a:p>
        </p:txBody>
      </p:sp>
      <p:sp>
        <p:nvSpPr>
          <p:cNvPr id="8" name="Pladsholder til sidefod 7"/>
          <p:cNvSpPr txBox="1">
            <a:spLocks noGrp="1"/>
          </p:cNvSpPr>
          <p:nvPr>
            <p:ph type="ftr" sz="quarter" idx="9"/>
          </p:nvPr>
        </p:nvSpPr>
        <p:spPr/>
        <p:txBody>
          <a:bodyPr/>
          <a:lstStyle>
            <a:lvl1pPr>
              <a:defRPr/>
            </a:lvl1pPr>
          </a:lstStyle>
          <a:p>
            <a:pPr lvl="0"/>
            <a:endParaRPr lang="da-DK"/>
          </a:p>
        </p:txBody>
      </p:sp>
      <p:sp>
        <p:nvSpPr>
          <p:cNvPr id="9" name="Pladsholder til slidenummer 8"/>
          <p:cNvSpPr txBox="1">
            <a:spLocks noGrp="1"/>
          </p:cNvSpPr>
          <p:nvPr>
            <p:ph type="sldNum" sz="quarter" idx="8"/>
          </p:nvPr>
        </p:nvSpPr>
        <p:spPr/>
        <p:txBody>
          <a:bodyPr/>
          <a:lstStyle>
            <a:lvl1pPr>
              <a:defRPr/>
            </a:lvl1pPr>
          </a:lstStyle>
          <a:p>
            <a:pPr lvl="0"/>
            <a:fld id="{DF09868D-2F49-4FBC-9192-6724CFCA2A79}" type="slidenum">
              <a:t>‹nr.›</a:t>
            </a:fld>
            <a:endParaRPr lang="da-DK"/>
          </a:p>
        </p:txBody>
      </p:sp>
    </p:spTree>
    <p:extLst>
      <p:ext uri="{BB962C8B-B14F-4D97-AF65-F5344CB8AC3E}">
        <p14:creationId xmlns:p14="http://schemas.microsoft.com/office/powerpoint/2010/main" val="14564677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a-DK"/>
              <a:t>Klik for at redigere i master</a:t>
            </a:r>
          </a:p>
        </p:txBody>
      </p:sp>
      <p:sp>
        <p:nvSpPr>
          <p:cNvPr id="3" name="Pladsholder til dato 2"/>
          <p:cNvSpPr txBox="1">
            <a:spLocks noGrp="1"/>
          </p:cNvSpPr>
          <p:nvPr>
            <p:ph type="dt" sz="half" idx="7"/>
          </p:nvPr>
        </p:nvSpPr>
        <p:spPr/>
        <p:txBody>
          <a:bodyPr/>
          <a:lstStyle>
            <a:lvl1pPr>
              <a:defRPr/>
            </a:lvl1pPr>
          </a:lstStyle>
          <a:p>
            <a:pPr lvl="0"/>
            <a:fld id="{0CE57739-392D-42AC-8157-18855F34B1E5}" type="datetime1">
              <a:rPr lang="da-DK"/>
              <a:pPr lvl="0"/>
              <a:t>24-04-2024</a:t>
            </a:fld>
            <a:endParaRPr lang="da-DK"/>
          </a:p>
        </p:txBody>
      </p:sp>
      <p:sp>
        <p:nvSpPr>
          <p:cNvPr id="4" name="Pladsholder til sidefod 3"/>
          <p:cNvSpPr txBox="1">
            <a:spLocks noGrp="1"/>
          </p:cNvSpPr>
          <p:nvPr>
            <p:ph type="ftr" sz="quarter" idx="9"/>
          </p:nvPr>
        </p:nvSpPr>
        <p:spPr/>
        <p:txBody>
          <a:bodyPr/>
          <a:lstStyle>
            <a:lvl1pPr>
              <a:defRPr/>
            </a:lvl1pPr>
          </a:lstStyle>
          <a:p>
            <a:pPr lvl="0"/>
            <a:endParaRPr lang="da-DK"/>
          </a:p>
        </p:txBody>
      </p:sp>
      <p:sp>
        <p:nvSpPr>
          <p:cNvPr id="5" name="Pladsholder til slidenummer 4"/>
          <p:cNvSpPr txBox="1">
            <a:spLocks noGrp="1"/>
          </p:cNvSpPr>
          <p:nvPr>
            <p:ph type="sldNum" sz="quarter" idx="8"/>
          </p:nvPr>
        </p:nvSpPr>
        <p:spPr/>
        <p:txBody>
          <a:bodyPr/>
          <a:lstStyle>
            <a:lvl1pPr>
              <a:defRPr/>
            </a:lvl1pPr>
          </a:lstStyle>
          <a:p>
            <a:pPr lvl="0"/>
            <a:fld id="{0DE394B4-9A83-449C-A105-C809660A9180}" type="slidenum">
              <a:t>‹nr.›</a:t>
            </a:fld>
            <a:endParaRPr lang="da-DK"/>
          </a:p>
        </p:txBody>
      </p:sp>
    </p:spTree>
    <p:extLst>
      <p:ext uri="{BB962C8B-B14F-4D97-AF65-F5344CB8AC3E}">
        <p14:creationId xmlns:p14="http://schemas.microsoft.com/office/powerpoint/2010/main" val="1293453111"/>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txBox="1">
            <a:spLocks noGrp="1"/>
          </p:cNvSpPr>
          <p:nvPr>
            <p:ph type="dt" sz="half" idx="7"/>
          </p:nvPr>
        </p:nvSpPr>
        <p:spPr/>
        <p:txBody>
          <a:bodyPr/>
          <a:lstStyle>
            <a:lvl1pPr>
              <a:defRPr/>
            </a:lvl1pPr>
          </a:lstStyle>
          <a:p>
            <a:pPr lvl="0"/>
            <a:fld id="{7C7EF6DF-4E0E-4BA4-926F-B33224BF0A58}" type="datetime1">
              <a:rPr lang="da-DK"/>
              <a:pPr lvl="0"/>
              <a:t>24-04-2024</a:t>
            </a:fld>
            <a:endParaRPr lang="da-DK"/>
          </a:p>
        </p:txBody>
      </p:sp>
      <p:sp>
        <p:nvSpPr>
          <p:cNvPr id="3" name="Pladsholder til sidefod 2"/>
          <p:cNvSpPr txBox="1">
            <a:spLocks noGrp="1"/>
          </p:cNvSpPr>
          <p:nvPr>
            <p:ph type="ftr" sz="quarter" idx="9"/>
          </p:nvPr>
        </p:nvSpPr>
        <p:spPr/>
        <p:txBody>
          <a:bodyPr/>
          <a:lstStyle>
            <a:lvl1pPr>
              <a:defRPr/>
            </a:lvl1pPr>
          </a:lstStyle>
          <a:p>
            <a:pPr lvl="0"/>
            <a:endParaRPr lang="da-DK"/>
          </a:p>
        </p:txBody>
      </p:sp>
      <p:sp>
        <p:nvSpPr>
          <p:cNvPr id="4" name="Pladsholder til slidenummer 3"/>
          <p:cNvSpPr txBox="1">
            <a:spLocks noGrp="1"/>
          </p:cNvSpPr>
          <p:nvPr>
            <p:ph type="sldNum" sz="quarter" idx="8"/>
          </p:nvPr>
        </p:nvSpPr>
        <p:spPr/>
        <p:txBody>
          <a:bodyPr/>
          <a:lstStyle>
            <a:lvl1pPr>
              <a:defRPr/>
            </a:lvl1pPr>
          </a:lstStyle>
          <a:p>
            <a:pPr lvl="0"/>
            <a:fld id="{CE41579D-8466-48D5-B158-2B0428977A70}" type="slidenum">
              <a:t>‹nr.›</a:t>
            </a:fld>
            <a:endParaRPr lang="da-DK"/>
          </a:p>
        </p:txBody>
      </p:sp>
    </p:spTree>
    <p:extLst>
      <p:ext uri="{BB962C8B-B14F-4D97-AF65-F5344CB8AC3E}">
        <p14:creationId xmlns:p14="http://schemas.microsoft.com/office/powerpoint/2010/main" val="15748656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txBox="1">
            <a:spLocks noGrp="1"/>
          </p:cNvSpPr>
          <p:nvPr>
            <p:ph type="title"/>
          </p:nvPr>
        </p:nvSpPr>
        <p:spPr>
          <a:xfrm>
            <a:off x="839784" y="457200"/>
            <a:ext cx="3932240" cy="1600200"/>
          </a:xfrm>
        </p:spPr>
        <p:txBody>
          <a:bodyPr anchor="b"/>
          <a:lstStyle>
            <a:lvl1pPr>
              <a:defRPr sz="3200"/>
            </a:lvl1pPr>
          </a:lstStyle>
          <a:p>
            <a:pPr lvl="0"/>
            <a:r>
              <a:rPr lang="da-DK"/>
              <a:t>Klik for at redigere i master</a:t>
            </a:r>
          </a:p>
        </p:txBody>
      </p:sp>
      <p:sp>
        <p:nvSpPr>
          <p:cNvPr id="3" name="Pladsholder til indhold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txBox="1">
            <a:spLocks noGrp="1"/>
          </p:cNvSpPr>
          <p:nvPr>
            <p:ph type="body" idx="2"/>
          </p:nvPr>
        </p:nvSpPr>
        <p:spPr>
          <a:xfrm>
            <a:off x="839784" y="2057400"/>
            <a:ext cx="3932240" cy="3811584"/>
          </a:xfrm>
        </p:spPr>
        <p:txBody>
          <a:bodyPr/>
          <a:lstStyle>
            <a:lvl1pPr marL="0" indent="0">
              <a:buNone/>
              <a:defRPr sz="1600"/>
            </a:lvl1pPr>
          </a:lstStyle>
          <a:p>
            <a:pPr lvl="0"/>
            <a:r>
              <a:rPr lang="da-DK"/>
              <a:t>Rediger typografien i masterens</a:t>
            </a:r>
          </a:p>
        </p:txBody>
      </p:sp>
      <p:sp>
        <p:nvSpPr>
          <p:cNvPr id="5" name="Pladsholder til dato 4"/>
          <p:cNvSpPr txBox="1">
            <a:spLocks noGrp="1"/>
          </p:cNvSpPr>
          <p:nvPr>
            <p:ph type="dt" sz="half" idx="7"/>
          </p:nvPr>
        </p:nvSpPr>
        <p:spPr/>
        <p:txBody>
          <a:bodyPr/>
          <a:lstStyle>
            <a:lvl1pPr>
              <a:defRPr/>
            </a:lvl1pPr>
          </a:lstStyle>
          <a:p>
            <a:pPr lvl="0"/>
            <a:fld id="{A36B69CA-F117-4114-BE75-AAF2B4BC8BC2}" type="datetime1">
              <a:rPr lang="da-DK"/>
              <a:pPr lvl="0"/>
              <a:t>24-04-2024</a:t>
            </a:fld>
            <a:endParaRPr lang="da-DK"/>
          </a:p>
        </p:txBody>
      </p:sp>
      <p:sp>
        <p:nvSpPr>
          <p:cNvPr id="6" name="Pladsholder til sidefod 5"/>
          <p:cNvSpPr txBox="1">
            <a:spLocks noGrp="1"/>
          </p:cNvSpPr>
          <p:nvPr>
            <p:ph type="ftr" sz="quarter" idx="9"/>
          </p:nvPr>
        </p:nvSpPr>
        <p:spPr/>
        <p:txBody>
          <a:bodyPr/>
          <a:lstStyle>
            <a:lvl1pPr>
              <a:defRPr/>
            </a:lvl1pPr>
          </a:lstStyle>
          <a:p>
            <a:pPr lvl="0"/>
            <a:endParaRPr lang="da-DK"/>
          </a:p>
        </p:txBody>
      </p:sp>
      <p:sp>
        <p:nvSpPr>
          <p:cNvPr id="7" name="Pladsholder til slidenummer 6"/>
          <p:cNvSpPr txBox="1">
            <a:spLocks noGrp="1"/>
          </p:cNvSpPr>
          <p:nvPr>
            <p:ph type="sldNum" sz="quarter" idx="8"/>
          </p:nvPr>
        </p:nvSpPr>
        <p:spPr/>
        <p:txBody>
          <a:bodyPr/>
          <a:lstStyle>
            <a:lvl1pPr>
              <a:defRPr/>
            </a:lvl1pPr>
          </a:lstStyle>
          <a:p>
            <a:pPr lvl="0"/>
            <a:fld id="{F72D3BAC-63A8-4095-B77F-D12277E2E497}" type="slidenum">
              <a:t>‹nr.›</a:t>
            </a:fld>
            <a:endParaRPr lang="da-DK"/>
          </a:p>
        </p:txBody>
      </p:sp>
    </p:spTree>
    <p:extLst>
      <p:ext uri="{BB962C8B-B14F-4D97-AF65-F5344CB8AC3E}">
        <p14:creationId xmlns:p14="http://schemas.microsoft.com/office/powerpoint/2010/main" val="7712284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txBox="1">
            <a:spLocks noGrp="1"/>
          </p:cNvSpPr>
          <p:nvPr>
            <p:ph type="title"/>
          </p:nvPr>
        </p:nvSpPr>
        <p:spPr>
          <a:xfrm>
            <a:off x="839784" y="457200"/>
            <a:ext cx="3932240" cy="1600200"/>
          </a:xfrm>
        </p:spPr>
        <p:txBody>
          <a:bodyPr anchor="b"/>
          <a:lstStyle>
            <a:lvl1pPr>
              <a:defRPr sz="3200"/>
            </a:lvl1pPr>
          </a:lstStyle>
          <a:p>
            <a:pPr lvl="0"/>
            <a:r>
              <a:rPr lang="da-DK"/>
              <a:t>Klik for at redigere i master</a:t>
            </a:r>
          </a:p>
        </p:txBody>
      </p:sp>
      <p:sp>
        <p:nvSpPr>
          <p:cNvPr id="3" name="Pladsholder til billede 2"/>
          <p:cNvSpPr txBox="1">
            <a:spLocks noGrp="1"/>
          </p:cNvSpPr>
          <p:nvPr>
            <p:ph type="pic" idx="1"/>
          </p:nvPr>
        </p:nvSpPr>
        <p:spPr>
          <a:xfrm>
            <a:off x="5183184" y="987423"/>
            <a:ext cx="6172200" cy="4873623"/>
          </a:xfrm>
        </p:spPr>
        <p:txBody>
          <a:bodyPr/>
          <a:lstStyle>
            <a:lvl1pPr marL="0" indent="0">
              <a:buNone/>
              <a:defRPr sz="3200"/>
            </a:lvl1pPr>
          </a:lstStyle>
          <a:p>
            <a:pPr lvl="0"/>
            <a:endParaRPr lang="da-DK"/>
          </a:p>
        </p:txBody>
      </p:sp>
      <p:sp>
        <p:nvSpPr>
          <p:cNvPr id="4" name="Pladsholder til tekst 3"/>
          <p:cNvSpPr txBox="1">
            <a:spLocks noGrp="1"/>
          </p:cNvSpPr>
          <p:nvPr>
            <p:ph type="body" idx="2"/>
          </p:nvPr>
        </p:nvSpPr>
        <p:spPr>
          <a:xfrm>
            <a:off x="839784" y="2057400"/>
            <a:ext cx="3932240" cy="3811584"/>
          </a:xfrm>
        </p:spPr>
        <p:txBody>
          <a:bodyPr/>
          <a:lstStyle>
            <a:lvl1pPr marL="0" indent="0">
              <a:buNone/>
              <a:defRPr sz="1600"/>
            </a:lvl1pPr>
          </a:lstStyle>
          <a:p>
            <a:pPr lvl="0"/>
            <a:r>
              <a:rPr lang="da-DK"/>
              <a:t>Rediger typografien i masterens</a:t>
            </a:r>
          </a:p>
        </p:txBody>
      </p:sp>
      <p:sp>
        <p:nvSpPr>
          <p:cNvPr id="5" name="Pladsholder til dato 4"/>
          <p:cNvSpPr txBox="1">
            <a:spLocks noGrp="1"/>
          </p:cNvSpPr>
          <p:nvPr>
            <p:ph type="dt" sz="half" idx="7"/>
          </p:nvPr>
        </p:nvSpPr>
        <p:spPr/>
        <p:txBody>
          <a:bodyPr/>
          <a:lstStyle>
            <a:lvl1pPr>
              <a:defRPr/>
            </a:lvl1pPr>
          </a:lstStyle>
          <a:p>
            <a:pPr lvl="0"/>
            <a:fld id="{BC4C253D-0F3F-4745-AC1D-E75A384F98BF}" type="datetime1">
              <a:rPr lang="da-DK"/>
              <a:pPr lvl="0"/>
              <a:t>24-04-2024</a:t>
            </a:fld>
            <a:endParaRPr lang="da-DK"/>
          </a:p>
        </p:txBody>
      </p:sp>
      <p:sp>
        <p:nvSpPr>
          <p:cNvPr id="6" name="Pladsholder til sidefod 5"/>
          <p:cNvSpPr txBox="1">
            <a:spLocks noGrp="1"/>
          </p:cNvSpPr>
          <p:nvPr>
            <p:ph type="ftr" sz="quarter" idx="9"/>
          </p:nvPr>
        </p:nvSpPr>
        <p:spPr/>
        <p:txBody>
          <a:bodyPr/>
          <a:lstStyle>
            <a:lvl1pPr>
              <a:defRPr/>
            </a:lvl1pPr>
          </a:lstStyle>
          <a:p>
            <a:pPr lvl="0"/>
            <a:endParaRPr lang="da-DK"/>
          </a:p>
        </p:txBody>
      </p:sp>
      <p:sp>
        <p:nvSpPr>
          <p:cNvPr id="7" name="Pladsholder til slidenummer 6"/>
          <p:cNvSpPr txBox="1">
            <a:spLocks noGrp="1"/>
          </p:cNvSpPr>
          <p:nvPr>
            <p:ph type="sldNum" sz="quarter" idx="8"/>
          </p:nvPr>
        </p:nvSpPr>
        <p:spPr/>
        <p:txBody>
          <a:bodyPr/>
          <a:lstStyle>
            <a:lvl1pPr>
              <a:defRPr/>
            </a:lvl1pPr>
          </a:lstStyle>
          <a:p>
            <a:pPr lvl="0"/>
            <a:fld id="{376B2A87-3D22-4969-9A4B-8B65EC5B683F}" type="slidenum">
              <a:t>‹nr.›</a:t>
            </a:fld>
            <a:endParaRPr lang="da-DK"/>
          </a:p>
        </p:txBody>
      </p:sp>
    </p:spTree>
    <p:extLst>
      <p:ext uri="{BB962C8B-B14F-4D97-AF65-F5344CB8AC3E}">
        <p14:creationId xmlns:p14="http://schemas.microsoft.com/office/powerpoint/2010/main" val="23514637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a-DK"/>
              <a:t>Klik for at redigere i master</a:t>
            </a:r>
          </a:p>
        </p:txBody>
      </p:sp>
      <p:sp>
        <p:nvSpPr>
          <p:cNvPr id="3" name="Pladsholder til lodret tite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txBox="1">
            <a:spLocks noGrp="1"/>
          </p:cNvSpPr>
          <p:nvPr>
            <p:ph type="dt" sz="half" idx="7"/>
          </p:nvPr>
        </p:nvSpPr>
        <p:spPr/>
        <p:txBody>
          <a:bodyPr/>
          <a:lstStyle>
            <a:lvl1pPr>
              <a:defRPr/>
            </a:lvl1pPr>
          </a:lstStyle>
          <a:p>
            <a:pPr lvl="0"/>
            <a:fld id="{391A65EC-D4C1-4FED-9E66-910070ABF413}" type="datetime1">
              <a:rPr lang="da-DK"/>
              <a:pPr lvl="0"/>
              <a:t>24-04-2024</a:t>
            </a:fld>
            <a:endParaRPr lang="da-DK"/>
          </a:p>
        </p:txBody>
      </p:sp>
      <p:sp>
        <p:nvSpPr>
          <p:cNvPr id="5" name="Pladsholder til sidefod 4"/>
          <p:cNvSpPr txBox="1">
            <a:spLocks noGrp="1"/>
          </p:cNvSpPr>
          <p:nvPr>
            <p:ph type="ftr" sz="quarter" idx="9"/>
          </p:nvPr>
        </p:nvSpPr>
        <p:spPr/>
        <p:txBody>
          <a:bodyPr/>
          <a:lstStyle>
            <a:lvl1pPr>
              <a:defRPr/>
            </a:lvl1pPr>
          </a:lstStyle>
          <a:p>
            <a:pPr lvl="0"/>
            <a:endParaRPr lang="da-DK"/>
          </a:p>
        </p:txBody>
      </p:sp>
      <p:sp>
        <p:nvSpPr>
          <p:cNvPr id="6" name="Pladsholder til slidenummer 5"/>
          <p:cNvSpPr txBox="1">
            <a:spLocks noGrp="1"/>
          </p:cNvSpPr>
          <p:nvPr>
            <p:ph type="sldNum" sz="quarter" idx="8"/>
          </p:nvPr>
        </p:nvSpPr>
        <p:spPr/>
        <p:txBody>
          <a:bodyPr/>
          <a:lstStyle>
            <a:lvl1pPr>
              <a:defRPr/>
            </a:lvl1pPr>
          </a:lstStyle>
          <a:p>
            <a:pPr lvl="0"/>
            <a:fld id="{5107E138-80F8-4E2B-8C31-77D81A15E81F}" type="slidenum">
              <a:t>‹nr.›</a:t>
            </a:fld>
            <a:endParaRPr lang="da-DK"/>
          </a:p>
        </p:txBody>
      </p:sp>
    </p:spTree>
    <p:extLst>
      <p:ext uri="{BB962C8B-B14F-4D97-AF65-F5344CB8AC3E}">
        <p14:creationId xmlns:p14="http://schemas.microsoft.com/office/powerpoint/2010/main" val="2063775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txBox="1">
            <a:spLocks noGrp="1"/>
          </p:cNvSpPr>
          <p:nvPr>
            <p:ph type="title" orient="vert"/>
          </p:nvPr>
        </p:nvSpPr>
        <p:spPr>
          <a:xfrm>
            <a:off x="8724903" y="365129"/>
            <a:ext cx="2628899" cy="5811834"/>
          </a:xfrm>
        </p:spPr>
        <p:txBody>
          <a:bodyPr vert="eaVert"/>
          <a:lstStyle>
            <a:lvl1pPr>
              <a:defRPr/>
            </a:lvl1pPr>
          </a:lstStyle>
          <a:p>
            <a:pPr lvl="0"/>
            <a:r>
              <a:rPr lang="da-DK"/>
              <a:t>Klik for at redigere i master</a:t>
            </a:r>
          </a:p>
        </p:txBody>
      </p:sp>
      <p:sp>
        <p:nvSpPr>
          <p:cNvPr id="3" name="Pladsholder til lodret titel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txBox="1">
            <a:spLocks noGrp="1"/>
          </p:cNvSpPr>
          <p:nvPr>
            <p:ph type="dt" sz="half" idx="7"/>
          </p:nvPr>
        </p:nvSpPr>
        <p:spPr/>
        <p:txBody>
          <a:bodyPr/>
          <a:lstStyle>
            <a:lvl1pPr>
              <a:defRPr/>
            </a:lvl1pPr>
          </a:lstStyle>
          <a:p>
            <a:pPr lvl="0"/>
            <a:fld id="{8AA02D10-6F1D-43BF-856C-1268A490F3E9}" type="datetime1">
              <a:rPr lang="da-DK"/>
              <a:pPr lvl="0"/>
              <a:t>24-04-2024</a:t>
            </a:fld>
            <a:endParaRPr lang="da-DK"/>
          </a:p>
        </p:txBody>
      </p:sp>
      <p:sp>
        <p:nvSpPr>
          <p:cNvPr id="5" name="Pladsholder til sidefod 4"/>
          <p:cNvSpPr txBox="1">
            <a:spLocks noGrp="1"/>
          </p:cNvSpPr>
          <p:nvPr>
            <p:ph type="ftr" sz="quarter" idx="9"/>
          </p:nvPr>
        </p:nvSpPr>
        <p:spPr/>
        <p:txBody>
          <a:bodyPr/>
          <a:lstStyle>
            <a:lvl1pPr>
              <a:defRPr/>
            </a:lvl1pPr>
          </a:lstStyle>
          <a:p>
            <a:pPr lvl="0"/>
            <a:endParaRPr lang="da-DK"/>
          </a:p>
        </p:txBody>
      </p:sp>
      <p:sp>
        <p:nvSpPr>
          <p:cNvPr id="6" name="Pladsholder til slidenummer 5"/>
          <p:cNvSpPr txBox="1">
            <a:spLocks noGrp="1"/>
          </p:cNvSpPr>
          <p:nvPr>
            <p:ph type="sldNum" sz="quarter" idx="8"/>
          </p:nvPr>
        </p:nvSpPr>
        <p:spPr/>
        <p:txBody>
          <a:bodyPr/>
          <a:lstStyle>
            <a:lvl1pPr>
              <a:defRPr/>
            </a:lvl1pPr>
          </a:lstStyle>
          <a:p>
            <a:pPr lvl="0"/>
            <a:fld id="{5785BE62-EE3D-4213-A3E2-C72261F03081}" type="slidenum">
              <a:t>‹nr.›</a:t>
            </a:fld>
            <a:endParaRPr lang="da-DK"/>
          </a:p>
        </p:txBody>
      </p:sp>
    </p:spTree>
    <p:extLst>
      <p:ext uri="{BB962C8B-B14F-4D97-AF65-F5344CB8AC3E}">
        <p14:creationId xmlns:p14="http://schemas.microsoft.com/office/powerpoint/2010/main" val="317792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0F20F4-710D-037F-40E3-C2D5DC2C01E6}"/>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DF431D7-8E5F-2794-DD76-5AD386BD8B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664A3927-C8ED-1411-6EC8-72A33C739B71}"/>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87193E6C-7AB1-DF04-43B4-2F6AE24BB3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392446C1-3953-38FA-65BA-7476F6A9580B}"/>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447AAD1-A389-95A0-A68A-04BCB4AA828E}"/>
              </a:ext>
            </a:extLst>
          </p:cNvPr>
          <p:cNvSpPr>
            <a:spLocks noGrp="1"/>
          </p:cNvSpPr>
          <p:nvPr>
            <p:ph type="dt" sz="half" idx="10"/>
          </p:nvPr>
        </p:nvSpPr>
        <p:spPr/>
        <p:txBody>
          <a:bodyPr/>
          <a:lstStyle/>
          <a:p>
            <a:fld id="{0654363A-093C-4401-A2A1-6BCC9DDBEBC9}" type="datetimeFigureOut">
              <a:rPr lang="da-DK" smtClean="0"/>
              <a:t>24-04-2024</a:t>
            </a:fld>
            <a:endParaRPr lang="da-DK"/>
          </a:p>
        </p:txBody>
      </p:sp>
      <p:sp>
        <p:nvSpPr>
          <p:cNvPr id="8" name="Pladsholder til sidefod 7">
            <a:extLst>
              <a:ext uri="{FF2B5EF4-FFF2-40B4-BE49-F238E27FC236}">
                <a16:creationId xmlns:a16="http://schemas.microsoft.com/office/drawing/2014/main" id="{C154135D-ABF0-F115-5285-EF3C34344CCB}"/>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11AA48F0-3865-A775-6FB3-0CFAD747C6B9}"/>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206628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330FA5-9339-0450-3906-4F1FDC485883}"/>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AF41F57E-0AFE-86EA-D10B-30584B6D0E26}"/>
              </a:ext>
            </a:extLst>
          </p:cNvPr>
          <p:cNvSpPr>
            <a:spLocks noGrp="1"/>
          </p:cNvSpPr>
          <p:nvPr>
            <p:ph type="dt" sz="half" idx="10"/>
          </p:nvPr>
        </p:nvSpPr>
        <p:spPr/>
        <p:txBody>
          <a:bodyPr/>
          <a:lstStyle/>
          <a:p>
            <a:fld id="{0654363A-093C-4401-A2A1-6BCC9DDBEBC9}" type="datetimeFigureOut">
              <a:rPr lang="da-DK" smtClean="0"/>
              <a:t>24-04-2024</a:t>
            </a:fld>
            <a:endParaRPr lang="da-DK"/>
          </a:p>
        </p:txBody>
      </p:sp>
      <p:sp>
        <p:nvSpPr>
          <p:cNvPr id="4" name="Pladsholder til sidefod 3">
            <a:extLst>
              <a:ext uri="{FF2B5EF4-FFF2-40B4-BE49-F238E27FC236}">
                <a16:creationId xmlns:a16="http://schemas.microsoft.com/office/drawing/2014/main" id="{9CEC3DDA-074F-232E-C55B-B1EFA032A71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6F7C52B-716E-C490-23E8-7E7357763BEE}"/>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281158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BF98F59-27A1-A471-C7E1-E14F68279C7C}"/>
              </a:ext>
            </a:extLst>
          </p:cNvPr>
          <p:cNvSpPr>
            <a:spLocks noGrp="1"/>
          </p:cNvSpPr>
          <p:nvPr>
            <p:ph type="dt" sz="half" idx="10"/>
          </p:nvPr>
        </p:nvSpPr>
        <p:spPr/>
        <p:txBody>
          <a:bodyPr/>
          <a:lstStyle/>
          <a:p>
            <a:fld id="{0654363A-093C-4401-A2A1-6BCC9DDBEBC9}" type="datetimeFigureOut">
              <a:rPr lang="da-DK" smtClean="0"/>
              <a:t>24-04-2024</a:t>
            </a:fld>
            <a:endParaRPr lang="da-DK"/>
          </a:p>
        </p:txBody>
      </p:sp>
      <p:sp>
        <p:nvSpPr>
          <p:cNvPr id="3" name="Pladsholder til sidefod 2">
            <a:extLst>
              <a:ext uri="{FF2B5EF4-FFF2-40B4-BE49-F238E27FC236}">
                <a16:creationId xmlns:a16="http://schemas.microsoft.com/office/drawing/2014/main" id="{7AB1E30B-C024-B75B-5B9A-744904A2FDC6}"/>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E0BF42E-764A-4371-82CF-F7BECB8A3EC2}"/>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266301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C417BA-37B6-1EA3-F9FF-5AB2377CEA3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788EE23C-0D5E-C7F7-5CFE-F8C3B4349C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9300F8AC-87F1-BACC-3BB5-82FC5163A7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5FD1E45-244B-22B0-2C35-CA5792CFA6A5}"/>
              </a:ext>
            </a:extLst>
          </p:cNvPr>
          <p:cNvSpPr>
            <a:spLocks noGrp="1"/>
          </p:cNvSpPr>
          <p:nvPr>
            <p:ph type="dt" sz="half" idx="10"/>
          </p:nvPr>
        </p:nvSpPr>
        <p:spPr/>
        <p:txBody>
          <a:bodyPr/>
          <a:lstStyle/>
          <a:p>
            <a:fld id="{0654363A-093C-4401-A2A1-6BCC9DDBEBC9}" type="datetimeFigureOut">
              <a:rPr lang="da-DK" smtClean="0"/>
              <a:t>24-04-2024</a:t>
            </a:fld>
            <a:endParaRPr lang="da-DK"/>
          </a:p>
        </p:txBody>
      </p:sp>
      <p:sp>
        <p:nvSpPr>
          <p:cNvPr id="6" name="Pladsholder til sidefod 5">
            <a:extLst>
              <a:ext uri="{FF2B5EF4-FFF2-40B4-BE49-F238E27FC236}">
                <a16:creationId xmlns:a16="http://schemas.microsoft.com/office/drawing/2014/main" id="{AB967DD5-345D-3019-3F5E-D4E6C6061F2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468975E-0317-E289-8399-018D1DC1104D}"/>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58595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7FCC8-A521-B5F1-995B-9CE82194BF2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CEA5DACB-91A4-C388-33D9-EEA06E260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72EA874D-A8A3-0B78-AC61-A4CF37486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CD5E1CF-B11D-0801-AAE9-6C129409842F}"/>
              </a:ext>
            </a:extLst>
          </p:cNvPr>
          <p:cNvSpPr>
            <a:spLocks noGrp="1"/>
          </p:cNvSpPr>
          <p:nvPr>
            <p:ph type="dt" sz="half" idx="10"/>
          </p:nvPr>
        </p:nvSpPr>
        <p:spPr/>
        <p:txBody>
          <a:bodyPr/>
          <a:lstStyle/>
          <a:p>
            <a:fld id="{0654363A-093C-4401-A2A1-6BCC9DDBEBC9}" type="datetimeFigureOut">
              <a:rPr lang="da-DK" smtClean="0"/>
              <a:t>24-04-2024</a:t>
            </a:fld>
            <a:endParaRPr lang="da-DK"/>
          </a:p>
        </p:txBody>
      </p:sp>
      <p:sp>
        <p:nvSpPr>
          <p:cNvPr id="6" name="Pladsholder til sidefod 5">
            <a:extLst>
              <a:ext uri="{FF2B5EF4-FFF2-40B4-BE49-F238E27FC236}">
                <a16:creationId xmlns:a16="http://schemas.microsoft.com/office/drawing/2014/main" id="{3D367F0B-890B-4896-C5E2-D1FEEC34710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2BAD452-DA8B-8A91-B256-CE4978043302}"/>
              </a:ext>
            </a:extLst>
          </p:cNvPr>
          <p:cNvSpPr>
            <a:spLocks noGrp="1"/>
          </p:cNvSpPr>
          <p:nvPr>
            <p:ph type="sldNum" sz="quarter" idx="12"/>
          </p:nvPr>
        </p:nvSpPr>
        <p:spPr/>
        <p:txBody>
          <a:bodyPr/>
          <a:lstStyle/>
          <a:p>
            <a:fld id="{6AF2E162-012C-4716-8DA2-D6DADB76F30F}" type="slidenum">
              <a:rPr lang="da-DK" smtClean="0"/>
              <a:t>‹nr.›</a:t>
            </a:fld>
            <a:endParaRPr lang="da-DK"/>
          </a:p>
        </p:txBody>
      </p:sp>
    </p:spTree>
    <p:extLst>
      <p:ext uri="{BB962C8B-B14F-4D97-AF65-F5344CB8AC3E}">
        <p14:creationId xmlns:p14="http://schemas.microsoft.com/office/powerpoint/2010/main" val="2136814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93EEE08-6AF7-4B76-72A4-5755FED18E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2962C64-0041-241D-5B7E-1EED9C485C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D6D3046-0E7E-8688-CA6B-256D2C3666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4363A-093C-4401-A2A1-6BCC9DDBEBC9}" type="datetimeFigureOut">
              <a:rPr lang="da-DK" smtClean="0"/>
              <a:t>24-04-2024</a:t>
            </a:fld>
            <a:endParaRPr lang="da-DK"/>
          </a:p>
        </p:txBody>
      </p:sp>
      <p:sp>
        <p:nvSpPr>
          <p:cNvPr id="5" name="Pladsholder til sidefod 4">
            <a:extLst>
              <a:ext uri="{FF2B5EF4-FFF2-40B4-BE49-F238E27FC236}">
                <a16:creationId xmlns:a16="http://schemas.microsoft.com/office/drawing/2014/main" id="{C48EA363-9C8C-A0AF-17F4-B81BB67160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7088C3B8-1AB9-6D91-0DA6-8DBE3677D1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2E162-012C-4716-8DA2-D6DADB76F30F}" type="slidenum">
              <a:rPr lang="da-DK" smtClean="0"/>
              <a:t>‹nr.›</a:t>
            </a:fld>
            <a:endParaRPr lang="da-DK"/>
          </a:p>
        </p:txBody>
      </p:sp>
    </p:spTree>
    <p:extLst>
      <p:ext uri="{BB962C8B-B14F-4D97-AF65-F5344CB8AC3E}">
        <p14:creationId xmlns:p14="http://schemas.microsoft.com/office/powerpoint/2010/main" val="1962686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D5597-BBBE-4D2F-B8BF-30A5054BEF72}" type="datetimeFigureOut">
              <a:rPr lang="da-DK" smtClean="0"/>
              <a:t>24-04-2024</a:t>
            </a:fld>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6888C-A821-49BB-8D24-A5DEC87BDA26}" type="slidenum">
              <a:rPr lang="da-DK" smtClean="0"/>
              <a:t>‹nr.›</a:t>
            </a:fld>
            <a:endParaRPr lang="da-DK" dirty="0"/>
          </a:p>
        </p:txBody>
      </p:sp>
    </p:spTree>
    <p:extLst>
      <p:ext uri="{BB962C8B-B14F-4D97-AF65-F5344CB8AC3E}">
        <p14:creationId xmlns:p14="http://schemas.microsoft.com/office/powerpoint/2010/main" val="397294468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EFAF0"/>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endParaRPr lang="en-US"/>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DA0E8-A730-4B9A-A998-354ACDAAD4F8}" type="datetime1">
              <a:rPr lang="da-DK" smtClean="0"/>
              <a:t>24-04-2024</a:t>
            </a:fld>
            <a:endParaRPr lang="en-US"/>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FC2E3-A69C-4D5E-9D0D-9F10D106B08F}" type="slidenum">
              <a:rPr lang="en-US" smtClean="0"/>
              <a:t>‹nr.›</a:t>
            </a:fld>
            <a:endParaRPr lang="en-US"/>
          </a:p>
        </p:txBody>
      </p:sp>
    </p:spTree>
    <p:extLst>
      <p:ext uri="{BB962C8B-B14F-4D97-AF65-F5344CB8AC3E}">
        <p14:creationId xmlns:p14="http://schemas.microsoft.com/office/powerpoint/2010/main" val="33406530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dsholder til titel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da-DK"/>
              <a:t>Klik for at redigere i master</a:t>
            </a:r>
          </a:p>
        </p:txBody>
      </p:sp>
      <p:sp>
        <p:nvSpPr>
          <p:cNvPr id="3" name="Pladsholder til tekst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da-DK" sz="1200" b="0" i="0" u="none" strike="noStrike" kern="1200" cap="none" spc="0" baseline="0">
                <a:solidFill>
                  <a:srgbClr val="898989"/>
                </a:solidFill>
                <a:uFillTx/>
                <a:latin typeface="Calibri"/>
              </a:defRPr>
            </a:lvl1pPr>
          </a:lstStyle>
          <a:p>
            <a:pPr lvl="0"/>
            <a:fld id="{A6FD2134-409A-4F8B-A753-12FBC316C87F}" type="datetime1">
              <a:rPr lang="da-DK"/>
              <a:pPr lvl="0"/>
              <a:t>24-04-2024</a:t>
            </a:fld>
            <a:endParaRPr lang="da-DK"/>
          </a:p>
        </p:txBody>
      </p:sp>
      <p:sp>
        <p:nvSpPr>
          <p:cNvPr id="5" name="Pladsholder til sidefod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da-DK" sz="1200" b="0" i="0" u="none" strike="noStrike" kern="1200" cap="none" spc="0" baseline="0">
                <a:solidFill>
                  <a:srgbClr val="898989"/>
                </a:solidFill>
                <a:uFillTx/>
                <a:latin typeface="Calibri"/>
              </a:defRPr>
            </a:lvl1pPr>
          </a:lstStyle>
          <a:p>
            <a:pPr lvl="0"/>
            <a:endParaRPr lang="da-DK"/>
          </a:p>
        </p:txBody>
      </p:sp>
      <p:sp>
        <p:nvSpPr>
          <p:cNvPr id="6" name="Pladsholder til slidenummer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da-DK" sz="1200" b="0" i="0" u="none" strike="noStrike" kern="1200" cap="none" spc="0" baseline="0">
                <a:solidFill>
                  <a:srgbClr val="898989"/>
                </a:solidFill>
                <a:uFillTx/>
                <a:latin typeface="Calibri"/>
              </a:defRPr>
            </a:lvl1pPr>
          </a:lstStyle>
          <a:p>
            <a:pPr lvl="0"/>
            <a:fld id="{F132AFA8-B1AF-46E2-A25D-2FD19CA631E6}" type="slidenum">
              <a:t>‹nr.›</a:t>
            </a:fld>
            <a:endParaRPr lang="da-DK"/>
          </a:p>
        </p:txBody>
      </p:sp>
    </p:spTree>
    <p:extLst>
      <p:ext uri="{BB962C8B-B14F-4D97-AF65-F5344CB8AC3E}">
        <p14:creationId xmlns:p14="http://schemas.microsoft.com/office/powerpoint/2010/main" val="212400291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marL="0" marR="0" lvl="0" indent="0" algn="l" defTabSz="914400" rtl="0" fontAlgn="auto" hangingPunct="1">
        <a:lnSpc>
          <a:spcPct val="90000"/>
        </a:lnSpc>
        <a:spcBef>
          <a:spcPts val="0"/>
        </a:spcBef>
        <a:spcAft>
          <a:spcPts val="0"/>
        </a:spcAft>
        <a:buNone/>
        <a:tabLst/>
        <a:defRPr lang="da-DK"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da-DK"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da-DK"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da-DK"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da-DK"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da-DK"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jp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hyperlink" Target="mailto:stinne.bech@kvinfo.dk" TargetMode="External"/><Relationship Id="rId2" Type="http://schemas.openxmlformats.org/officeDocument/2006/relationships/notesSlide" Target="../notesSlides/notesSlide38.xml"/><Relationship Id="rId1" Type="http://schemas.openxmlformats.org/officeDocument/2006/relationships/slideLayout" Target="../slideLayouts/slideLayout2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mailto:Rebekka.Mahler@KVINFO.dk"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emf"/></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29.png"/><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Institut%20for%20Menneskerettigheder" TargetMode="External"/><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9.png"/><Relationship Id="rId4" Type="http://schemas.openxmlformats.org/officeDocument/2006/relationships/hyperlink" Target="https://menneskeret.dk/files/media/document/Analyse%20om%20seksuel%20chikane%20p%C3%A5%20erhvervsuddannelser.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Ligestillingsministeriet" TargetMode="External"/><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8" name="Rectangle 4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C263861-72F6-AC13-D596-E4651CADE0E6}"/>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8" name="Picture 7" descr="A group of people's faces&#10;&#10;Description automatically generated">
            <a:extLst>
              <a:ext uri="{FF2B5EF4-FFF2-40B4-BE49-F238E27FC236}">
                <a16:creationId xmlns:a16="http://schemas.microsoft.com/office/drawing/2014/main" id="{0A63418C-7DED-2EFF-DA10-14A4C69E9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357" y="1061357"/>
            <a:ext cx="6939644" cy="5796643"/>
          </a:xfrm>
          <a:prstGeom prst="rect">
            <a:avLst/>
          </a:prstGeom>
        </p:spPr>
      </p:pic>
      <p:sp>
        <p:nvSpPr>
          <p:cNvPr id="2" name="Titel 1">
            <a:extLst>
              <a:ext uri="{FF2B5EF4-FFF2-40B4-BE49-F238E27FC236}">
                <a16:creationId xmlns:a16="http://schemas.microsoft.com/office/drawing/2014/main" id="{534057E0-250C-9BE9-EAD2-0C79ADA477EE}"/>
              </a:ext>
            </a:extLst>
          </p:cNvPr>
          <p:cNvSpPr>
            <a:spLocks noGrp="1"/>
          </p:cNvSpPr>
          <p:nvPr>
            <p:ph type="title"/>
          </p:nvPr>
        </p:nvSpPr>
        <p:spPr>
          <a:xfrm>
            <a:off x="829582" y="771988"/>
            <a:ext cx="6782180" cy="3149249"/>
          </a:xfrm>
        </p:spPr>
        <p:txBody>
          <a:bodyPr anchor="t" anchorCtr="0">
            <a:noAutofit/>
          </a:bodyPr>
          <a:lstStyle/>
          <a:p>
            <a:r>
              <a:rPr lang="da-DK" sz="4200" b="1" dirty="0">
                <a:solidFill>
                  <a:schemeClr val="accent2"/>
                </a:solidFill>
                <a:latin typeface="Montserrat" pitchFamily="2" charset="77"/>
              </a:rPr>
              <a:t>Forebyggelse af uønsket seksuel opmærksomhed</a:t>
            </a:r>
            <a:endParaRPr lang="da-DK" sz="4200" dirty="0">
              <a:solidFill>
                <a:schemeClr val="accent2"/>
              </a:solidFill>
              <a:latin typeface="Montserrat" pitchFamily="2" charset="77"/>
            </a:endParaRPr>
          </a:p>
        </p:txBody>
      </p:sp>
      <p:pic>
        <p:nvPicPr>
          <p:cNvPr id="4" name="Billede 3" descr="Et billede, der indeholder tekst&#10;&#10;Automatisk genereret beskrivelse">
            <a:extLst>
              <a:ext uri="{FF2B5EF4-FFF2-40B4-BE49-F238E27FC236}">
                <a16:creationId xmlns:a16="http://schemas.microsoft.com/office/drawing/2014/main" id="{13D9DD90-BDD4-5C12-A989-AF4A564D6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87" y="6021104"/>
            <a:ext cx="2430691" cy="810230"/>
          </a:xfrm>
          <a:prstGeom prst="rect">
            <a:avLst/>
          </a:prstGeom>
        </p:spPr>
      </p:pic>
      <p:sp>
        <p:nvSpPr>
          <p:cNvPr id="6" name="Titel 1">
            <a:extLst>
              <a:ext uri="{FF2B5EF4-FFF2-40B4-BE49-F238E27FC236}">
                <a16:creationId xmlns:a16="http://schemas.microsoft.com/office/drawing/2014/main" id="{84CC07DE-6C33-EDFE-128B-9C4F8DFCE23E}"/>
              </a:ext>
            </a:extLst>
          </p:cNvPr>
          <p:cNvSpPr txBox="1">
            <a:spLocks/>
          </p:cNvSpPr>
          <p:nvPr/>
        </p:nvSpPr>
        <p:spPr>
          <a:xfrm>
            <a:off x="829581" y="3429000"/>
            <a:ext cx="4344409" cy="1895066"/>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endParaRPr lang="da-DK" sz="2400" dirty="0">
              <a:solidFill>
                <a:schemeClr val="accent2"/>
              </a:solidFill>
              <a:latin typeface="Montserrat" pitchFamily="2" charset="77"/>
            </a:endParaRPr>
          </a:p>
        </p:txBody>
      </p:sp>
      <p:pic>
        <p:nvPicPr>
          <p:cNvPr id="1026" name="Picture 2" descr="KVINFO LOGO | KVINFO">
            <a:extLst>
              <a:ext uri="{FF2B5EF4-FFF2-40B4-BE49-F238E27FC236}">
                <a16:creationId xmlns:a16="http://schemas.microsoft.com/office/drawing/2014/main" id="{41E940E7-22C2-0DA4-8439-BF1459897C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9981" y="3252364"/>
            <a:ext cx="984712" cy="1826545"/>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descr="Et billede, der indeholder tekst, Font/skrifttype, skærmbillede, plakat&#10;&#10;Automatisk genereret beskrivelse">
            <a:extLst>
              <a:ext uri="{FF2B5EF4-FFF2-40B4-BE49-F238E27FC236}">
                <a16:creationId xmlns:a16="http://schemas.microsoft.com/office/drawing/2014/main" id="{99763B27-9F1F-D817-54EB-BEE3EFC294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8699" y="3252364"/>
            <a:ext cx="1826545" cy="1826545"/>
          </a:xfrm>
          <a:prstGeom prst="rect">
            <a:avLst/>
          </a:prstGeom>
        </p:spPr>
      </p:pic>
    </p:spTree>
    <p:extLst>
      <p:ext uri="{BB962C8B-B14F-4D97-AF65-F5344CB8AC3E}">
        <p14:creationId xmlns:p14="http://schemas.microsoft.com/office/powerpoint/2010/main" val="3485762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4149" y="365126"/>
            <a:ext cx="10739651" cy="1058726"/>
          </a:xfrm>
        </p:spPr>
        <p:txBody>
          <a:bodyPr/>
          <a:lstStyle/>
          <a:p>
            <a:r>
              <a:rPr lang="da-DK" b="1" dirty="0">
                <a:solidFill>
                  <a:srgbClr val="323B5E"/>
                </a:solidFill>
                <a:latin typeface="Helvetica" panose="020B0604020202020204" pitchFamily="34" charset="0"/>
                <a:cs typeface="Helvetica" panose="020B0604020202020204" pitchFamily="34" charset="0"/>
              </a:rPr>
              <a:t>Et par ord om trivselsmålingen fra UVM</a:t>
            </a:r>
          </a:p>
        </p:txBody>
      </p:sp>
      <p:sp>
        <p:nvSpPr>
          <p:cNvPr id="3" name="Pladsholder til indhold 2"/>
          <p:cNvSpPr>
            <a:spLocks noGrp="1"/>
          </p:cNvSpPr>
          <p:nvPr>
            <p:ph idx="1"/>
          </p:nvPr>
        </p:nvSpPr>
        <p:spPr>
          <a:xfrm>
            <a:off x="339829" y="1423852"/>
            <a:ext cx="10739651" cy="4784584"/>
          </a:xfrm>
        </p:spPr>
        <p:txBody>
          <a:bodyPr>
            <a:normAutofit fontScale="92500" lnSpcReduction="20000"/>
          </a:bodyPr>
          <a:lstStyle/>
          <a:p>
            <a:pPr marL="0" indent="0">
              <a:lnSpc>
                <a:spcPct val="110000"/>
              </a:lnSpc>
              <a:buNone/>
            </a:pPr>
            <a:r>
              <a:rPr lang="da-DK" sz="1900" dirty="0">
                <a:latin typeface="Helvetica" panose="020B0604020202020204" pitchFamily="34" charset="0"/>
                <a:cs typeface="Helvetica" panose="020B0604020202020204" pitchFamily="34" charset="0"/>
              </a:rPr>
              <a:t>Der stilles et enkelt overordnet spørgsmål – det leder til underrapportering og giver ikke nok lokal viden om, hvad der sker, hvornår det sker osv.</a:t>
            </a:r>
          </a:p>
          <a:p>
            <a:pPr marL="0" indent="0">
              <a:lnSpc>
                <a:spcPct val="110000"/>
              </a:lnSpc>
              <a:buNone/>
            </a:pPr>
            <a:r>
              <a:rPr lang="da-DK" sz="1900" dirty="0">
                <a:latin typeface="Helvetica" panose="020B0604020202020204" pitchFamily="34" charset="0"/>
                <a:cs typeface="Helvetica" panose="020B0604020202020204" pitchFamily="34" charset="0"/>
              </a:rPr>
              <a:t>Pålidelige og valide måleværktøjer (f.eks. </a:t>
            </a:r>
            <a:r>
              <a:rPr lang="da-DK" sz="1900" dirty="0" err="1">
                <a:latin typeface="Helvetica" panose="020B0604020202020204" pitchFamily="34" charset="0"/>
                <a:cs typeface="Helvetica" panose="020B0604020202020204" pitchFamily="34" charset="0"/>
              </a:rPr>
              <a:t>Sexual</a:t>
            </a:r>
            <a:r>
              <a:rPr lang="da-DK" sz="1900" dirty="0">
                <a:latin typeface="Helvetica" panose="020B0604020202020204" pitchFamily="34" charset="0"/>
                <a:cs typeface="Helvetica" panose="020B0604020202020204" pitchFamily="34" charset="0"/>
              </a:rPr>
              <a:t> </a:t>
            </a:r>
            <a:r>
              <a:rPr lang="da-DK" sz="1900" dirty="0" err="1">
                <a:latin typeface="Helvetica" panose="020B0604020202020204" pitchFamily="34" charset="0"/>
                <a:cs typeface="Helvetica" panose="020B0604020202020204" pitchFamily="34" charset="0"/>
              </a:rPr>
              <a:t>Experiences</a:t>
            </a:r>
            <a:r>
              <a:rPr lang="da-DK" sz="1900" dirty="0">
                <a:latin typeface="Helvetica" panose="020B0604020202020204" pitchFamily="34" charset="0"/>
                <a:cs typeface="Helvetica" panose="020B0604020202020204" pitchFamily="34" charset="0"/>
              </a:rPr>
              <a:t> </a:t>
            </a:r>
            <a:r>
              <a:rPr lang="da-DK" sz="1900" dirty="0" err="1">
                <a:latin typeface="Helvetica" panose="020B0604020202020204" pitchFamily="34" charset="0"/>
                <a:cs typeface="Helvetica" panose="020B0604020202020204" pitchFamily="34" charset="0"/>
              </a:rPr>
              <a:t>Questionnaire</a:t>
            </a:r>
            <a:r>
              <a:rPr lang="da-DK" sz="1900" dirty="0">
                <a:latin typeface="Helvetica" panose="020B0604020202020204" pitchFamily="34" charset="0"/>
                <a:cs typeface="Helvetica" panose="020B0604020202020204" pitchFamily="34" charset="0"/>
              </a:rPr>
              <a:t> (SEQ)) viser, at for at komme tættere på det egentlige tal for oplevelser af seksuel chikane og forskelsbehandling er det vigtigt at stille flere og mere konkrete spørgsmål:</a:t>
            </a:r>
            <a:br>
              <a:rPr lang="da-DK" sz="1900" dirty="0">
                <a:latin typeface="Helvetica" panose="020B0604020202020204" pitchFamily="34" charset="0"/>
                <a:cs typeface="Helvetica" panose="020B0604020202020204" pitchFamily="34" charset="0"/>
              </a:rPr>
            </a:br>
            <a:endParaRPr lang="da-DK" sz="1900" dirty="0">
              <a:latin typeface="Helvetica" panose="020B0604020202020204" pitchFamily="34" charset="0"/>
              <a:cs typeface="Helvetica" panose="020B0604020202020204" pitchFamily="34" charset="0"/>
            </a:endParaRPr>
          </a:p>
          <a:p>
            <a:pPr lvl="1">
              <a:lnSpc>
                <a:spcPct val="110000"/>
              </a:lnSpc>
            </a:pPr>
            <a:r>
              <a:rPr lang="da-DK" sz="1900" dirty="0">
                <a:latin typeface="Helvetica" panose="020B0604020202020204" pitchFamily="34" charset="0"/>
                <a:cs typeface="Helvetica" panose="020B0604020202020204" pitchFamily="34" charset="0"/>
              </a:rPr>
              <a:t>Seksuel chikane er et bredt begreb, der kan forstås på flere måder. Flere og mere specifikke spørgsmål gør, at respondenter forstår præcist, hvad der menes med spørgsmålet. Det reducerer risiko for misforståelser og sikrer, at svarene nøjagtigt afspejler respondentens oplevelser. </a:t>
            </a:r>
          </a:p>
          <a:p>
            <a:pPr lvl="1">
              <a:lnSpc>
                <a:spcPct val="110000"/>
              </a:lnSpc>
            </a:pPr>
            <a:r>
              <a:rPr lang="da-DK" sz="1900" dirty="0">
                <a:latin typeface="Helvetica" panose="020B0604020202020204" pitchFamily="34" charset="0"/>
                <a:cs typeface="Helvetica" panose="020B0604020202020204" pitchFamily="34" charset="0"/>
              </a:rPr>
              <a:t>Ved at stille flere, specifikke spørgsmål får vi et mere retvisende billede på seksuel chikane. Der identificeres ikke kun åbenlys chikane, men også mere subtile former, som måske ikke genkendes som sådan af alle respondenter. </a:t>
            </a:r>
          </a:p>
          <a:p>
            <a:pPr lvl="1">
              <a:lnSpc>
                <a:spcPct val="110000"/>
              </a:lnSpc>
            </a:pPr>
            <a:r>
              <a:rPr lang="da-DK" sz="1900" dirty="0">
                <a:latin typeface="Helvetica" panose="020B0604020202020204" pitchFamily="34" charset="0"/>
                <a:cs typeface="Helvetica" panose="020B0604020202020204" pitchFamily="34" charset="0"/>
              </a:rPr>
              <a:t>Det giver bedre analyser, da det mindsker bias og misfortolkning fra analytikerens side når spørgsmålene er konkrete. Overordnede spørgsmål kan føre til vage svar, der ikke giver nyttig information. </a:t>
            </a:r>
          </a:p>
          <a:p>
            <a:pPr lvl="1">
              <a:lnSpc>
                <a:spcPct val="110000"/>
              </a:lnSpc>
            </a:pPr>
            <a:r>
              <a:rPr lang="da-DK" sz="1900" dirty="0">
                <a:latin typeface="Helvetica" panose="020B0604020202020204" pitchFamily="34" charset="0"/>
                <a:cs typeface="Helvetica" panose="020B0604020202020204" pitchFamily="34" charset="0"/>
              </a:rPr>
              <a:t>Spørgsmål til kontekst og konkrete oplevelse gør, at man kan identificere mønstre i data, som kan være vigtige for at forebygge seksuel chikane. </a:t>
            </a:r>
          </a:p>
          <a:p>
            <a:pPr marL="0" indent="0">
              <a:buNone/>
            </a:pPr>
            <a:endParaRPr lang="da-DK" dirty="0">
              <a:solidFill>
                <a:srgbClr val="323B5E"/>
              </a:solidFill>
              <a:latin typeface="Helvetica" panose="020B0604020202020204" pitchFamily="34" charset="0"/>
              <a:cs typeface="Helvetica" panose="020B0604020202020204" pitchFamily="34" charset="0"/>
            </a:endParaRPr>
          </a:p>
        </p:txBody>
      </p:sp>
      <p:sp>
        <p:nvSpPr>
          <p:cNvPr id="4" name="Pladsholder til slide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8DD95-F118-4A59-A0E8-F6D0A561A198}"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2651" y="5145930"/>
            <a:ext cx="687079" cy="1274463"/>
          </a:xfrm>
          <a:prstGeom prst="rect">
            <a:avLst/>
          </a:prstGeom>
        </p:spPr>
      </p:pic>
    </p:spTree>
    <p:extLst>
      <p:ext uri="{BB962C8B-B14F-4D97-AF65-F5344CB8AC3E}">
        <p14:creationId xmlns:p14="http://schemas.microsoft.com/office/powerpoint/2010/main" val="194746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4149" y="365126"/>
            <a:ext cx="10739651" cy="1058726"/>
          </a:xfrm>
        </p:spPr>
        <p:txBody>
          <a:bodyPr>
            <a:normAutofit fontScale="90000"/>
          </a:bodyPr>
          <a:lstStyle/>
          <a:p>
            <a:pPr algn="ctr"/>
            <a:r>
              <a:rPr lang="da-DK" b="1" dirty="0">
                <a:solidFill>
                  <a:srgbClr val="323B5E"/>
                </a:solidFill>
                <a:latin typeface="Helvetica" panose="020B0604020202020204" pitchFamily="34" charset="0"/>
                <a:cs typeface="Helvetica" panose="020B0604020202020204" pitchFamily="34" charset="0"/>
              </a:rPr>
              <a:t>Et eksempel fra praksis </a:t>
            </a:r>
            <a:br>
              <a:rPr lang="da-DK" b="1" dirty="0">
                <a:solidFill>
                  <a:srgbClr val="323B5E"/>
                </a:solidFill>
                <a:latin typeface="Helvetica" panose="020B0604020202020204" pitchFamily="34" charset="0"/>
                <a:cs typeface="Helvetica" panose="020B0604020202020204" pitchFamily="34" charset="0"/>
              </a:rPr>
            </a:br>
            <a:r>
              <a:rPr lang="da-DK" b="1" dirty="0">
                <a:solidFill>
                  <a:srgbClr val="323B5E"/>
                </a:solidFill>
                <a:latin typeface="Helvetica" panose="020B0604020202020204" pitchFamily="34" charset="0"/>
                <a:cs typeface="Helvetica" panose="020B0604020202020204" pitchFamily="34" charset="0"/>
              </a:rPr>
              <a:t>Hotel- og Restaurantskolen</a:t>
            </a:r>
          </a:p>
        </p:txBody>
      </p:sp>
      <p:sp>
        <p:nvSpPr>
          <p:cNvPr id="3" name="Pladsholder til indhold 2"/>
          <p:cNvSpPr>
            <a:spLocks noGrp="1"/>
          </p:cNvSpPr>
          <p:nvPr>
            <p:ph idx="1"/>
          </p:nvPr>
        </p:nvSpPr>
        <p:spPr>
          <a:xfrm>
            <a:off x="503000" y="1754328"/>
            <a:ext cx="10739651" cy="4784584"/>
          </a:xfrm>
        </p:spPr>
        <p:txBody>
          <a:bodyPr>
            <a:normAutofit/>
          </a:bodyPr>
          <a:lstStyle/>
          <a:p>
            <a:pPr marL="0" indent="0">
              <a:buNone/>
            </a:pPr>
            <a:r>
              <a:rPr lang="da-DK" dirty="0">
                <a:latin typeface="Helvetica" panose="020B0604020202020204" pitchFamily="34" charset="0"/>
                <a:cs typeface="Helvetica" panose="020B0604020202020204" pitchFamily="34" charset="0"/>
              </a:rPr>
              <a:t>Skolen laver en årlig måling om holdninger til og erfaringer med seksuel chikane blandt eleverne</a:t>
            </a:r>
          </a:p>
          <a:p>
            <a:r>
              <a:rPr lang="da-DK" dirty="0">
                <a:latin typeface="Helvetica" panose="020B0604020202020204" pitchFamily="34" charset="0"/>
                <a:cs typeface="Helvetica" panose="020B0604020202020204" pitchFamily="34" charset="0"/>
              </a:rPr>
              <a:t>Stiller konkrete spørgsmål</a:t>
            </a:r>
          </a:p>
          <a:p>
            <a:r>
              <a:rPr lang="da-DK" dirty="0">
                <a:latin typeface="Helvetica" panose="020B0604020202020204" pitchFamily="34" charset="0"/>
                <a:cs typeface="Helvetica" panose="020B0604020202020204" pitchFamily="34" charset="0"/>
              </a:rPr>
              <a:t>Gentager undersøgelsen hvert eller hvert andet år</a:t>
            </a:r>
          </a:p>
          <a:p>
            <a:r>
              <a:rPr lang="da-DK" dirty="0">
                <a:latin typeface="Helvetica" panose="020B0604020202020204" pitchFamily="34" charset="0"/>
                <a:cs typeface="Helvetica" panose="020B0604020202020204" pitchFamily="34" charset="0"/>
              </a:rPr>
              <a:t>Alle elever spørges</a:t>
            </a:r>
          </a:p>
          <a:p>
            <a:r>
              <a:rPr lang="da-DK" dirty="0">
                <a:latin typeface="Helvetica" panose="020B0604020202020204" pitchFamily="34" charset="0"/>
                <a:cs typeface="Helvetica" panose="020B0604020202020204" pitchFamily="34" charset="0"/>
              </a:rPr>
              <a:t>Resultaterne præsenteres på skolen og offentliggøres på hjemmesiden</a:t>
            </a:r>
          </a:p>
          <a:p>
            <a:r>
              <a:rPr lang="da-DK" dirty="0">
                <a:latin typeface="Helvetica" panose="020B0604020202020204" pitchFamily="34" charset="0"/>
                <a:cs typeface="Helvetica" panose="020B0604020202020204" pitchFamily="34" charset="0"/>
              </a:rPr>
              <a:t>Resultaterne viser, hvor skolen skal sætte ind og måler udviklingen på skolen</a:t>
            </a:r>
          </a:p>
          <a:p>
            <a:pPr marL="0" indent="0">
              <a:buNone/>
            </a:pPr>
            <a:endParaRPr lang="da-DK" dirty="0">
              <a:latin typeface="Helvetica" panose="020B0604020202020204" pitchFamily="34" charset="0"/>
              <a:cs typeface="Helvetica" panose="020B0604020202020204" pitchFamily="34" charset="0"/>
            </a:endParaRPr>
          </a:p>
        </p:txBody>
      </p:sp>
      <p:sp>
        <p:nvSpPr>
          <p:cNvPr id="4" name="Pladsholder til slide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8DD95-F118-4A59-A0E8-F6D0A561A198}"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2651" y="5145930"/>
            <a:ext cx="687079" cy="1274463"/>
          </a:xfrm>
          <a:prstGeom prst="rect">
            <a:avLst/>
          </a:prstGeom>
        </p:spPr>
      </p:pic>
    </p:spTree>
    <p:extLst>
      <p:ext uri="{BB962C8B-B14F-4D97-AF65-F5344CB8AC3E}">
        <p14:creationId xmlns:p14="http://schemas.microsoft.com/office/powerpoint/2010/main" val="222513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descr="Et billede, der indeholder tekst, Font/skrifttype, skærmbillede, plakat&#10;&#10;Automatisk genereret beskrivelse">
            <a:extLst>
              <a:ext uri="{FF2B5EF4-FFF2-40B4-BE49-F238E27FC236}">
                <a16:creationId xmlns:a16="http://schemas.microsoft.com/office/drawing/2014/main" id="{89EF1197-B9FC-A6CC-E2F3-FB3CED9E2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964" y="1031016"/>
            <a:ext cx="4817049" cy="4817049"/>
          </a:xfrm>
          <a:prstGeom prst="rect">
            <a:avLst/>
          </a:prstGeom>
        </p:spPr>
      </p:pic>
      <p:pic>
        <p:nvPicPr>
          <p:cNvPr id="6" name="Picture 2">
            <a:extLst>
              <a:ext uri="{FF2B5EF4-FFF2-40B4-BE49-F238E27FC236}">
                <a16:creationId xmlns:a16="http://schemas.microsoft.com/office/drawing/2014/main" id="{9DE08AB7-AEA7-C34F-5D10-50691C703C0B}"/>
              </a:ext>
            </a:extLst>
          </p:cNvPr>
          <p:cNvPicPr>
            <a:picLocks noChangeAspect="1"/>
          </p:cNvPicPr>
          <p:nvPr/>
        </p:nvPicPr>
        <p:blipFill>
          <a:blip r:embed="rId4"/>
          <a:stretch>
            <a:fillRect/>
          </a:stretch>
        </p:blipFill>
        <p:spPr>
          <a:xfrm>
            <a:off x="8917872" y="637535"/>
            <a:ext cx="1883478" cy="1743219"/>
          </a:xfrm>
          <a:prstGeom prst="rect">
            <a:avLst/>
          </a:prstGeom>
        </p:spPr>
      </p:pic>
      <p:pic>
        <p:nvPicPr>
          <p:cNvPr id="1026" name="Picture 1" descr="A circle with blue text and colorful symbols&#10;&#10;Description automatically generated">
            <a:extLst>
              <a:ext uri="{FF2B5EF4-FFF2-40B4-BE49-F238E27FC236}">
                <a16:creationId xmlns:a16="http://schemas.microsoft.com/office/drawing/2014/main" id="{9975E0DB-CB26-DE99-1337-92F7CB671CC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tretch>
            <a:fillRect/>
          </a:stretch>
        </p:blipFill>
        <p:spPr bwMode="auto">
          <a:xfrm>
            <a:off x="9036974" y="4522745"/>
            <a:ext cx="1764376" cy="17643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VejenTil - Din guide til byggeriets uddannelser">
            <a:extLst>
              <a:ext uri="{FF2B5EF4-FFF2-40B4-BE49-F238E27FC236}">
                <a16:creationId xmlns:a16="http://schemas.microsoft.com/office/drawing/2014/main" id="{F70BE3C5-675A-153D-3547-F9032F5117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8240" y="2587003"/>
            <a:ext cx="3516372" cy="7562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Mediebibliotek | Industriens Uddannelser">
            <a:extLst>
              <a:ext uri="{FF2B5EF4-FFF2-40B4-BE49-F238E27FC236}">
                <a16:creationId xmlns:a16="http://schemas.microsoft.com/office/drawing/2014/main" id="{3E5D02DE-F769-4072-CAC9-706C3F043B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46" t="27439" r="6990" b="26982"/>
          <a:stretch/>
        </p:blipFill>
        <p:spPr bwMode="auto">
          <a:xfrm>
            <a:off x="8076362" y="3343288"/>
            <a:ext cx="3660129" cy="99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446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F5A0D2-1C17-572D-E4F2-76467C1F9413}"/>
              </a:ext>
            </a:extLst>
          </p:cNvPr>
          <p:cNvSpPr/>
          <p:nvPr/>
        </p:nvSpPr>
        <p:spPr>
          <a:xfrm>
            <a:off x="0" y="-548"/>
            <a:ext cx="12190135" cy="6858548"/>
          </a:xfrm>
          <a:prstGeom prst="rect">
            <a:avLst/>
          </a:prstGeom>
          <a:solidFill>
            <a:srgbClr val="D6F5ED">
              <a:alpha val="78000"/>
            </a:srgb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da-DK" sz="2400" b="1">
              <a:latin typeface="Helvetica" pitchFamily="2" charset="0"/>
            </a:endParaRPr>
          </a:p>
        </p:txBody>
      </p:sp>
      <p:sp>
        <p:nvSpPr>
          <p:cNvPr id="3" name="Pladsholder til indhold 2">
            <a:extLst>
              <a:ext uri="{FF2B5EF4-FFF2-40B4-BE49-F238E27FC236}">
                <a16:creationId xmlns:a16="http://schemas.microsoft.com/office/drawing/2014/main" id="{A4408D1F-9092-26DB-8D1B-94A341DAC0F5}"/>
              </a:ext>
            </a:extLst>
          </p:cNvPr>
          <p:cNvSpPr txBox="1">
            <a:spLocks/>
          </p:cNvSpPr>
          <p:nvPr/>
        </p:nvSpPr>
        <p:spPr>
          <a:xfrm>
            <a:off x="1642136" y="2344245"/>
            <a:ext cx="8898864" cy="3676752"/>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da-DK" sz="3000" i="1" dirty="0">
                <a:latin typeface="Helvetica" panose="020B0604020202020204" pitchFamily="34" charset="0"/>
                <a:ea typeface="Calibri" panose="020F0502020204030204" pitchFamily="34" charset="0"/>
                <a:cs typeface="Helvetica" panose="020B0604020202020204" pitchFamily="34" charset="0"/>
              </a:rPr>
              <a:t>”Jeg kan huske, da vi startede, at jeg tænkte meget på ’hvad nu hvis jeg er den eneste pige’ fordi jeg ikke havde mødt eller hørt om nogle andre piger, der skulle starte”</a:t>
            </a:r>
          </a:p>
          <a:p>
            <a:endParaRPr lang="da-DK" dirty="0"/>
          </a:p>
        </p:txBody>
      </p:sp>
      <p:sp>
        <p:nvSpPr>
          <p:cNvPr id="9" name="Titel 1">
            <a:extLst>
              <a:ext uri="{FF2B5EF4-FFF2-40B4-BE49-F238E27FC236}">
                <a16:creationId xmlns:a16="http://schemas.microsoft.com/office/drawing/2014/main" id="{102AF35F-6809-28BD-9B76-9C83BC568AAF}"/>
              </a:ext>
            </a:extLst>
          </p:cNvPr>
          <p:cNvSpPr txBox="1">
            <a:spLocks/>
          </p:cNvSpPr>
          <p:nvPr/>
        </p:nvSpPr>
        <p:spPr>
          <a:xfrm>
            <a:off x="663614" y="585036"/>
            <a:ext cx="11182269" cy="536920"/>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2600" b="1" dirty="0">
                <a:latin typeface="Helvetica"/>
                <a:cs typeface="Helvetica"/>
              </a:rPr>
              <a:t>Tankerne om at være ‘den eneste pige’ er tilstede allerede før kvinderne starter på skolen</a:t>
            </a:r>
            <a:endParaRPr lang="da-DK" sz="2600" b="1" dirty="0">
              <a:latin typeface="Helvetica" panose="020B0604020202020204" pitchFamily="34" charset="0"/>
              <a:cs typeface="Helvetica" panose="020B0604020202020204" pitchFamily="34" charset="0"/>
            </a:endParaRPr>
          </a:p>
        </p:txBody>
      </p:sp>
      <p:cxnSp>
        <p:nvCxnSpPr>
          <p:cNvPr id="7" name="Straight Connector 6">
            <a:extLst>
              <a:ext uri="{FF2B5EF4-FFF2-40B4-BE49-F238E27FC236}">
                <a16:creationId xmlns:a16="http://schemas.microsoft.com/office/drawing/2014/main" id="{C16A6C89-9954-06ED-BE8B-7255EC4C738D}"/>
              </a:ext>
            </a:extLst>
          </p:cNvPr>
          <p:cNvCxnSpPr/>
          <p:nvPr/>
        </p:nvCxnSpPr>
        <p:spPr>
          <a:xfrm>
            <a:off x="1650999" y="1615209"/>
            <a:ext cx="9207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930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DF18E-2EE5-24DC-6141-B1A9EB17EEE8}"/>
              </a:ext>
            </a:extLst>
          </p:cNvPr>
          <p:cNvSpPr/>
          <p:nvPr/>
        </p:nvSpPr>
        <p:spPr>
          <a:xfrm>
            <a:off x="0" y="-548"/>
            <a:ext cx="12190135" cy="6858548"/>
          </a:xfrm>
          <a:prstGeom prst="rect">
            <a:avLst/>
          </a:prstGeom>
          <a:solidFill>
            <a:srgbClr val="D6F5ED">
              <a:alpha val="78000"/>
            </a:srgb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da-DK" sz="2400" b="1">
              <a:latin typeface="Helvetica" pitchFamily="2" charset="0"/>
            </a:endParaRPr>
          </a:p>
        </p:txBody>
      </p:sp>
      <p:sp>
        <p:nvSpPr>
          <p:cNvPr id="3" name="Titel 1">
            <a:extLst>
              <a:ext uri="{FF2B5EF4-FFF2-40B4-BE49-F238E27FC236}">
                <a16:creationId xmlns:a16="http://schemas.microsoft.com/office/drawing/2014/main" id="{A0F04381-00E7-5E7F-96B9-6136A271915B}"/>
              </a:ext>
            </a:extLst>
          </p:cNvPr>
          <p:cNvSpPr txBox="1">
            <a:spLocks/>
          </p:cNvSpPr>
          <p:nvPr/>
        </p:nvSpPr>
        <p:spPr>
          <a:xfrm>
            <a:off x="1348559" y="670763"/>
            <a:ext cx="9705697" cy="107606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2600" b="1" dirty="0">
                <a:latin typeface="Helvetica"/>
                <a:cs typeface="Helvetica"/>
              </a:rPr>
              <a:t>De ubehagelige oplevelser spænder over alt fra ‘</a:t>
            </a:r>
            <a:r>
              <a:rPr lang="da-DK" sz="2600" b="1" dirty="0" err="1">
                <a:latin typeface="Helvetica"/>
                <a:cs typeface="Helvetica"/>
              </a:rPr>
              <a:t>hverdags-sexisme</a:t>
            </a:r>
            <a:r>
              <a:rPr lang="da-DK" sz="2600" b="1" dirty="0">
                <a:latin typeface="Helvetica"/>
                <a:cs typeface="Helvetica"/>
              </a:rPr>
              <a:t>’ til fysiske grænseoverskridende handlinger</a:t>
            </a:r>
            <a:endParaRPr lang="da-DK" sz="2600" b="1" dirty="0">
              <a:latin typeface="Helvetica" panose="020B0604020202020204" pitchFamily="34" charset="0"/>
              <a:cs typeface="Helvetica" panose="020B0604020202020204" pitchFamily="34" charset="0"/>
            </a:endParaRPr>
          </a:p>
        </p:txBody>
      </p:sp>
      <p:sp>
        <p:nvSpPr>
          <p:cNvPr id="5" name="Pladsholder til indhold 2">
            <a:extLst>
              <a:ext uri="{FF2B5EF4-FFF2-40B4-BE49-F238E27FC236}">
                <a16:creationId xmlns:a16="http://schemas.microsoft.com/office/drawing/2014/main" id="{7E46CC6A-072B-8F25-8ADB-8E2623F21203}"/>
              </a:ext>
            </a:extLst>
          </p:cNvPr>
          <p:cNvSpPr txBox="1">
            <a:spLocks/>
          </p:cNvSpPr>
          <p:nvPr/>
        </p:nvSpPr>
        <p:spPr>
          <a:xfrm>
            <a:off x="2389443" y="2068878"/>
            <a:ext cx="7623930" cy="176451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da-DK" sz="3000" i="1" dirty="0">
                <a:latin typeface="Helvetica"/>
                <a:cs typeface="Helvetica"/>
              </a:rPr>
              <a:t>”Os piger har da også prøvet at gå på skolen og blive piftet af – og vi tænker, ‘hvad går der gennem dit hoved’”</a:t>
            </a:r>
          </a:p>
        </p:txBody>
      </p:sp>
      <p:cxnSp>
        <p:nvCxnSpPr>
          <p:cNvPr id="11" name="Straight Connector 10">
            <a:extLst>
              <a:ext uri="{FF2B5EF4-FFF2-40B4-BE49-F238E27FC236}">
                <a16:creationId xmlns:a16="http://schemas.microsoft.com/office/drawing/2014/main" id="{E4762A51-4840-4820-D585-DDCB4C977E48}"/>
              </a:ext>
            </a:extLst>
          </p:cNvPr>
          <p:cNvCxnSpPr/>
          <p:nvPr/>
        </p:nvCxnSpPr>
        <p:spPr>
          <a:xfrm>
            <a:off x="1793009" y="1746828"/>
            <a:ext cx="9207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ladsholder til indhold 2">
            <a:extLst>
              <a:ext uri="{FF2B5EF4-FFF2-40B4-BE49-F238E27FC236}">
                <a16:creationId xmlns:a16="http://schemas.microsoft.com/office/drawing/2014/main" id="{385F155F-FC6B-10B0-C223-EB9529E9392D}"/>
              </a:ext>
            </a:extLst>
          </p:cNvPr>
          <p:cNvSpPr txBox="1">
            <a:spLocks/>
          </p:cNvSpPr>
          <p:nvPr/>
        </p:nvSpPr>
        <p:spPr>
          <a:xfrm>
            <a:off x="2389443" y="3906983"/>
            <a:ext cx="7623930" cy="1764518"/>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da-DK" sz="3000" i="1" dirty="0">
                <a:latin typeface="Helvetica"/>
                <a:cs typeface="Helvetica"/>
              </a:rPr>
              <a:t>”Der var nogle af drengene, der hev bukserne ned på en pige midt i klassen. Så holdt nogle af drengene hendes arme, så hun ikke kunne gøre noget”</a:t>
            </a:r>
          </a:p>
        </p:txBody>
      </p:sp>
    </p:spTree>
    <p:extLst>
      <p:ext uri="{BB962C8B-B14F-4D97-AF65-F5344CB8AC3E}">
        <p14:creationId xmlns:p14="http://schemas.microsoft.com/office/powerpoint/2010/main" val="2461380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F5A0D2-1C17-572D-E4F2-76467C1F9413}"/>
              </a:ext>
            </a:extLst>
          </p:cNvPr>
          <p:cNvSpPr/>
          <p:nvPr/>
        </p:nvSpPr>
        <p:spPr>
          <a:xfrm>
            <a:off x="0" y="-548"/>
            <a:ext cx="12190135" cy="6858548"/>
          </a:xfrm>
          <a:prstGeom prst="rect">
            <a:avLst/>
          </a:prstGeom>
          <a:solidFill>
            <a:srgbClr val="D6F5ED">
              <a:alpha val="78000"/>
            </a:srgb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da-DK" sz="2400" b="1">
              <a:latin typeface="Helvetica" pitchFamily="2" charset="0"/>
            </a:endParaRPr>
          </a:p>
        </p:txBody>
      </p:sp>
      <p:sp>
        <p:nvSpPr>
          <p:cNvPr id="3" name="Pladsholder til indhold 2">
            <a:extLst>
              <a:ext uri="{FF2B5EF4-FFF2-40B4-BE49-F238E27FC236}">
                <a16:creationId xmlns:a16="http://schemas.microsoft.com/office/drawing/2014/main" id="{A4408D1F-9092-26DB-8D1B-94A341DAC0F5}"/>
              </a:ext>
            </a:extLst>
          </p:cNvPr>
          <p:cNvSpPr txBox="1">
            <a:spLocks/>
          </p:cNvSpPr>
          <p:nvPr/>
        </p:nvSpPr>
        <p:spPr>
          <a:xfrm>
            <a:off x="1642136" y="2344245"/>
            <a:ext cx="8898864" cy="3676752"/>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da-DK" sz="3000" i="1" dirty="0">
                <a:solidFill>
                  <a:srgbClr val="000000"/>
                </a:solidFill>
                <a:latin typeface="Helvetica"/>
                <a:ea typeface="+mn-lt"/>
                <a:cs typeface="Helvetica"/>
              </a:rPr>
              <a:t>”Hvad nu hvis det gik galt? Hvordan skulle jeg så håndtere det? Man gider ikke være den skrøbelige pige. Men man gider heller ikke finde sig i alt muligt”</a:t>
            </a:r>
            <a:endParaRPr lang="da-DK" dirty="0"/>
          </a:p>
          <a:p>
            <a:pPr marL="0" indent="0">
              <a:lnSpc>
                <a:spcPct val="100000"/>
              </a:lnSpc>
              <a:buFont typeface="Arial" panose="020B0604020202020204" pitchFamily="34" charset="0"/>
              <a:buNone/>
            </a:pPr>
            <a:endParaRPr lang="da-DK" sz="3000" i="1" dirty="0">
              <a:latin typeface="Helvetica" panose="020B0604020202020204" pitchFamily="34" charset="0"/>
              <a:ea typeface="Calibri" panose="020F0502020204030204" pitchFamily="34" charset="0"/>
              <a:cs typeface="Helvetica" panose="020B0604020202020204" pitchFamily="34" charset="0"/>
            </a:endParaRPr>
          </a:p>
          <a:p>
            <a:endParaRPr lang="da-DK"/>
          </a:p>
        </p:txBody>
      </p:sp>
      <p:sp>
        <p:nvSpPr>
          <p:cNvPr id="9" name="Titel 1">
            <a:extLst>
              <a:ext uri="{FF2B5EF4-FFF2-40B4-BE49-F238E27FC236}">
                <a16:creationId xmlns:a16="http://schemas.microsoft.com/office/drawing/2014/main" id="{102AF35F-6809-28BD-9B76-9C83BC568AAF}"/>
              </a:ext>
            </a:extLst>
          </p:cNvPr>
          <p:cNvSpPr txBox="1">
            <a:spLocks/>
          </p:cNvSpPr>
          <p:nvPr/>
        </p:nvSpPr>
        <p:spPr>
          <a:xfrm>
            <a:off x="663614" y="585036"/>
            <a:ext cx="11182269" cy="536920"/>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2600" b="1" dirty="0">
                <a:latin typeface="Helvetica"/>
                <a:cs typeface="Helvetica"/>
              </a:rPr>
              <a:t>Fortællingen om ”kvinder og piger” </a:t>
            </a:r>
            <a:endParaRPr lang="da-DK" sz="2600" b="1" dirty="0">
              <a:latin typeface="Helvetica" panose="020B0604020202020204" pitchFamily="34" charset="0"/>
              <a:cs typeface="Helvetica" panose="020B0604020202020204" pitchFamily="34" charset="0"/>
            </a:endParaRPr>
          </a:p>
        </p:txBody>
      </p:sp>
      <p:cxnSp>
        <p:nvCxnSpPr>
          <p:cNvPr id="7" name="Straight Connector 6">
            <a:extLst>
              <a:ext uri="{FF2B5EF4-FFF2-40B4-BE49-F238E27FC236}">
                <a16:creationId xmlns:a16="http://schemas.microsoft.com/office/drawing/2014/main" id="{C16A6C89-9954-06ED-BE8B-7255EC4C738D}"/>
              </a:ext>
            </a:extLst>
          </p:cNvPr>
          <p:cNvCxnSpPr/>
          <p:nvPr/>
        </p:nvCxnSpPr>
        <p:spPr>
          <a:xfrm>
            <a:off x="1650999" y="1615209"/>
            <a:ext cx="9207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093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7D55ECB-628E-0A8A-D52D-A1EDDCDC2CAF}"/>
              </a:ext>
            </a:extLst>
          </p:cNvPr>
          <p:cNvSpPr/>
          <p:nvPr/>
        </p:nvSpPr>
        <p:spPr>
          <a:xfrm>
            <a:off x="0" y="-548"/>
            <a:ext cx="12190135" cy="6858548"/>
          </a:xfrm>
          <a:prstGeom prst="rect">
            <a:avLst/>
          </a:prstGeom>
          <a:solidFill>
            <a:srgbClr val="D6F5ED">
              <a:alpha val="78000"/>
            </a:srgb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da-DK" sz="2400" b="1">
              <a:latin typeface="Helvetica" pitchFamily="2" charset="0"/>
            </a:endParaRPr>
          </a:p>
        </p:txBody>
      </p:sp>
      <p:sp>
        <p:nvSpPr>
          <p:cNvPr id="7" name="Titel 1">
            <a:extLst>
              <a:ext uri="{FF2B5EF4-FFF2-40B4-BE49-F238E27FC236}">
                <a16:creationId xmlns:a16="http://schemas.microsoft.com/office/drawing/2014/main" id="{B8B8A49F-491C-6FDC-49A2-C87C4A3E0F68}"/>
              </a:ext>
            </a:extLst>
          </p:cNvPr>
          <p:cNvSpPr txBox="1">
            <a:spLocks/>
          </p:cNvSpPr>
          <p:nvPr/>
        </p:nvSpPr>
        <p:spPr>
          <a:xfrm>
            <a:off x="2071777" y="540504"/>
            <a:ext cx="7831347" cy="89342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2400" b="1" dirty="0">
                <a:latin typeface="Helvetica"/>
                <a:cs typeface="Helvetica"/>
              </a:rPr>
              <a:t>Seksualiseret og utrygt sprog</a:t>
            </a:r>
            <a:endParaRPr lang="da-DK" dirty="0"/>
          </a:p>
        </p:txBody>
      </p:sp>
      <p:cxnSp>
        <p:nvCxnSpPr>
          <p:cNvPr id="8" name="Straight Connector 10">
            <a:extLst>
              <a:ext uri="{FF2B5EF4-FFF2-40B4-BE49-F238E27FC236}">
                <a16:creationId xmlns:a16="http://schemas.microsoft.com/office/drawing/2014/main" id="{0A2D9C31-0C7B-E2AB-27C2-92BE6DEB749C}"/>
              </a:ext>
            </a:extLst>
          </p:cNvPr>
          <p:cNvCxnSpPr/>
          <p:nvPr/>
        </p:nvCxnSpPr>
        <p:spPr>
          <a:xfrm>
            <a:off x="1849503" y="1625600"/>
            <a:ext cx="9207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ladsholder til indhold 2">
            <a:extLst>
              <a:ext uri="{FF2B5EF4-FFF2-40B4-BE49-F238E27FC236}">
                <a16:creationId xmlns:a16="http://schemas.microsoft.com/office/drawing/2014/main" id="{7B334E18-BCD1-9A7C-24C7-D5E8E824454D}"/>
              </a:ext>
            </a:extLst>
          </p:cNvPr>
          <p:cNvSpPr txBox="1">
            <a:spLocks/>
          </p:cNvSpPr>
          <p:nvPr/>
        </p:nvSpPr>
        <p:spPr>
          <a:xfrm>
            <a:off x="1926154" y="1847431"/>
            <a:ext cx="8815941" cy="386051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None/>
            </a:pPr>
            <a:r>
              <a:rPr lang="da-DK" sz="3000" i="1" dirty="0">
                <a:solidFill>
                  <a:srgbClr val="000000"/>
                </a:solidFill>
                <a:latin typeface="Helvetica"/>
                <a:ea typeface="+mn-lt"/>
                <a:cs typeface="Helvetica"/>
              </a:rPr>
              <a:t>”Der kan godt være en del seksualiserede jokes. Og jeg oplever det både fra eleverne og lærerne – at lærerne enten griner med eller bare helt ignorer det”</a:t>
            </a:r>
            <a:endParaRPr lang="da-DK" sz="3000" dirty="0"/>
          </a:p>
          <a:p>
            <a:pPr marL="0" indent="0">
              <a:lnSpc>
                <a:spcPct val="107000"/>
              </a:lnSpc>
              <a:buNone/>
            </a:pPr>
            <a:endParaRPr lang="da-DK" sz="3000" i="1" dirty="0">
              <a:solidFill>
                <a:srgbClr val="000000"/>
              </a:solidFill>
              <a:latin typeface="Helvetica"/>
              <a:cs typeface="Helvetica"/>
            </a:endParaRPr>
          </a:p>
          <a:p>
            <a:pPr marL="0" indent="0">
              <a:lnSpc>
                <a:spcPct val="107000"/>
              </a:lnSpc>
              <a:buNone/>
            </a:pPr>
            <a:r>
              <a:rPr lang="da-DK" sz="3000" i="1" dirty="0">
                <a:solidFill>
                  <a:srgbClr val="000000"/>
                </a:solidFill>
                <a:latin typeface="Helvetica"/>
                <a:cs typeface="Helvetica"/>
              </a:rPr>
              <a:t>”Der har da været nogle kommentarer. Og det vil nok altid være sådan, at kommentarer fra nogle typer drenge eller mænd føles utrygt”</a:t>
            </a:r>
            <a:endParaRPr lang="da-DK" dirty="0"/>
          </a:p>
        </p:txBody>
      </p:sp>
    </p:spTree>
    <p:extLst>
      <p:ext uri="{BB962C8B-B14F-4D97-AF65-F5344CB8AC3E}">
        <p14:creationId xmlns:p14="http://schemas.microsoft.com/office/powerpoint/2010/main" val="2911944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5FA439A3-EF22-FB62-CC1A-AA22BF0DA6F7}"/>
              </a:ext>
            </a:extLst>
          </p:cNvPr>
          <p:cNvSpPr/>
          <p:nvPr/>
        </p:nvSpPr>
        <p:spPr>
          <a:xfrm>
            <a:off x="0" y="-548"/>
            <a:ext cx="12190135" cy="6858548"/>
          </a:xfrm>
          <a:prstGeom prst="rect">
            <a:avLst/>
          </a:prstGeom>
          <a:solidFill>
            <a:srgbClr val="D6F5ED">
              <a:alpha val="78000"/>
            </a:srgb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da-DK" sz="2400" b="1">
              <a:latin typeface="Helvetica" pitchFamily="2" charset="0"/>
            </a:endParaRPr>
          </a:p>
        </p:txBody>
      </p:sp>
      <p:sp>
        <p:nvSpPr>
          <p:cNvPr id="3" name="Pladsholder til indhold 2">
            <a:extLst>
              <a:ext uri="{FF2B5EF4-FFF2-40B4-BE49-F238E27FC236}">
                <a16:creationId xmlns:a16="http://schemas.microsoft.com/office/drawing/2014/main" id="{A4408D1F-9092-26DB-8D1B-94A341DAC0F5}"/>
              </a:ext>
            </a:extLst>
          </p:cNvPr>
          <p:cNvSpPr txBox="1">
            <a:spLocks/>
          </p:cNvSpPr>
          <p:nvPr/>
        </p:nvSpPr>
        <p:spPr>
          <a:xfrm>
            <a:off x="1693333" y="1715470"/>
            <a:ext cx="8898864" cy="5031417"/>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da-DK" sz="3000" i="1" dirty="0">
                <a:solidFill>
                  <a:srgbClr val="000000"/>
                </a:solidFill>
                <a:latin typeface="Helvetica"/>
                <a:ea typeface="+mn-lt"/>
                <a:cs typeface="Helvetica"/>
              </a:rPr>
              <a:t>”Det er lidt sygt at sige, men jeg er ret god til at feje det væk. Det er jo skrækkeligt at man skal have det sådan, men det er altså sådan jeg har det”</a:t>
            </a:r>
            <a:endParaRPr lang="da-DK" sz="3000" dirty="0"/>
          </a:p>
          <a:p>
            <a:pPr marL="0" indent="0">
              <a:buNone/>
            </a:pPr>
            <a:endParaRPr lang="da-DK" sz="3000" i="1" dirty="0">
              <a:solidFill>
                <a:srgbClr val="000000"/>
              </a:solidFill>
              <a:latin typeface="Helvetica"/>
              <a:ea typeface="+mn-lt"/>
              <a:cs typeface="Helvetica"/>
            </a:endParaRPr>
          </a:p>
          <a:p>
            <a:pPr marL="0" indent="0">
              <a:buNone/>
            </a:pPr>
            <a:endParaRPr lang="da-DK" sz="3000" i="1" dirty="0">
              <a:solidFill>
                <a:srgbClr val="000000"/>
              </a:solidFill>
              <a:latin typeface="Helvetica"/>
              <a:ea typeface="+mn-lt"/>
              <a:cs typeface="Helvetica"/>
            </a:endParaRPr>
          </a:p>
          <a:p>
            <a:pPr marL="0" indent="0">
              <a:buNone/>
            </a:pPr>
            <a:r>
              <a:rPr lang="da-DK" sz="3000" i="1" dirty="0">
                <a:solidFill>
                  <a:srgbClr val="000000"/>
                </a:solidFill>
                <a:latin typeface="Helvetica"/>
                <a:ea typeface="+mn-lt"/>
                <a:cs typeface="Helvetica"/>
              </a:rPr>
              <a:t>”Nogle gange tager jeg høretelefoner i bare for at slippe for at høre på kommentarer. Og det kan være kommentarer, der kommer fra både elever og lærere</a:t>
            </a:r>
            <a:endParaRPr lang="da-DK" sz="3000" dirty="0">
              <a:cs typeface="Calibri"/>
            </a:endParaRPr>
          </a:p>
        </p:txBody>
      </p:sp>
      <p:sp>
        <p:nvSpPr>
          <p:cNvPr id="9" name="Titel 1">
            <a:extLst>
              <a:ext uri="{FF2B5EF4-FFF2-40B4-BE49-F238E27FC236}">
                <a16:creationId xmlns:a16="http://schemas.microsoft.com/office/drawing/2014/main" id="{102AF35F-6809-28BD-9B76-9C83BC568AAF}"/>
              </a:ext>
            </a:extLst>
          </p:cNvPr>
          <p:cNvSpPr txBox="1">
            <a:spLocks/>
          </p:cNvSpPr>
          <p:nvPr/>
        </p:nvSpPr>
        <p:spPr>
          <a:xfrm>
            <a:off x="664236" y="404979"/>
            <a:ext cx="11182269" cy="536920"/>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da-DK" sz="2600" b="1">
              <a:latin typeface="Helvetica" panose="020B0604020202020204" pitchFamily="34" charset="0"/>
              <a:cs typeface="Helvetica" panose="020B0604020202020204" pitchFamily="34" charset="0"/>
            </a:endParaRPr>
          </a:p>
        </p:txBody>
      </p:sp>
      <p:sp>
        <p:nvSpPr>
          <p:cNvPr id="2" name="Titel 1">
            <a:extLst>
              <a:ext uri="{FF2B5EF4-FFF2-40B4-BE49-F238E27FC236}">
                <a16:creationId xmlns:a16="http://schemas.microsoft.com/office/drawing/2014/main" id="{8241FD53-A629-E43A-4D9F-7A57D629EC04}"/>
              </a:ext>
            </a:extLst>
          </p:cNvPr>
          <p:cNvSpPr txBox="1">
            <a:spLocks/>
          </p:cNvSpPr>
          <p:nvPr/>
        </p:nvSpPr>
        <p:spPr>
          <a:xfrm>
            <a:off x="1045495" y="387307"/>
            <a:ext cx="10418510" cy="1002209"/>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2600" b="1" dirty="0">
                <a:latin typeface="Helvetica"/>
                <a:cs typeface="Helvetica"/>
              </a:rPr>
              <a:t>Og "at vende det døve øre til" kan blive en strategi til at komme igennem hverdagen</a:t>
            </a:r>
            <a:endParaRPr lang="da-DK" sz="2600" b="1" dirty="0">
              <a:latin typeface="Helvetica" panose="020B0604020202020204" pitchFamily="34" charset="0"/>
              <a:cs typeface="Helvetica" panose="020B0604020202020204" pitchFamily="34" charset="0"/>
            </a:endParaRPr>
          </a:p>
        </p:txBody>
      </p:sp>
      <p:cxnSp>
        <p:nvCxnSpPr>
          <p:cNvPr id="7" name="Straight Connector 6">
            <a:extLst>
              <a:ext uri="{FF2B5EF4-FFF2-40B4-BE49-F238E27FC236}">
                <a16:creationId xmlns:a16="http://schemas.microsoft.com/office/drawing/2014/main" id="{C16A6C89-9954-06ED-BE8B-7255EC4C738D}"/>
              </a:ext>
            </a:extLst>
          </p:cNvPr>
          <p:cNvCxnSpPr/>
          <p:nvPr/>
        </p:nvCxnSpPr>
        <p:spPr>
          <a:xfrm>
            <a:off x="1651000" y="1526021"/>
            <a:ext cx="9207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685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03AAD-1499-CC1F-6302-3420B98F5FBD}"/>
            </a:ext>
          </a:extLst>
        </p:cNvPr>
        <p:cNvGrpSpPr/>
        <p:nvPr/>
      </p:nvGrpSpPr>
      <p:grpSpPr>
        <a:xfrm>
          <a:off x="0" y="0"/>
          <a:ext cx="0" cy="0"/>
          <a:chOff x="0" y="0"/>
          <a:chExt cx="0" cy="0"/>
        </a:xfrm>
      </p:grpSpPr>
      <p:sp>
        <p:nvSpPr>
          <p:cNvPr id="20" name="Rectangle 3">
            <a:extLst>
              <a:ext uri="{FF2B5EF4-FFF2-40B4-BE49-F238E27FC236}">
                <a16:creationId xmlns:a16="http://schemas.microsoft.com/office/drawing/2014/main" id="{9F9BAA88-1C27-0468-3733-BAEAA598F03B}"/>
              </a:ext>
            </a:extLst>
          </p:cNvPr>
          <p:cNvSpPr/>
          <p:nvPr/>
        </p:nvSpPr>
        <p:spPr>
          <a:xfrm>
            <a:off x="137012" y="1186542"/>
            <a:ext cx="11917978" cy="4397829"/>
          </a:xfrm>
          <a:prstGeom prst="rect">
            <a:avLst/>
          </a:prstGeom>
          <a:solidFill>
            <a:srgbClr val="C4DBF0">
              <a:alpha val="78000"/>
            </a:srgb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da-DK" sz="2400" b="1">
              <a:latin typeface="Helvetica" pitchFamily="2" charset="0"/>
            </a:endParaRPr>
          </a:p>
        </p:txBody>
      </p:sp>
      <p:sp>
        <p:nvSpPr>
          <p:cNvPr id="5" name="Pladsholder til indhold 2">
            <a:extLst>
              <a:ext uri="{FF2B5EF4-FFF2-40B4-BE49-F238E27FC236}">
                <a16:creationId xmlns:a16="http://schemas.microsoft.com/office/drawing/2014/main" id="{3C702960-B50A-CDAA-10BE-77B53D81171D}"/>
              </a:ext>
            </a:extLst>
          </p:cNvPr>
          <p:cNvSpPr txBox="1">
            <a:spLocks/>
          </p:cNvSpPr>
          <p:nvPr/>
        </p:nvSpPr>
        <p:spPr>
          <a:xfrm>
            <a:off x="784707" y="4329990"/>
            <a:ext cx="2415579" cy="42734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da-DK" sz="1400" b="1" dirty="0">
                <a:latin typeface="Helvetica"/>
                <a:ea typeface="+mn-lt"/>
                <a:cs typeface="+mn-lt"/>
              </a:rPr>
              <a:t>Spørgsmål, kommentarer eller vittigheder med seksuelle undertoner</a:t>
            </a:r>
            <a:endParaRPr lang="en-US" sz="1400" b="1" dirty="0">
              <a:latin typeface="Helvetica"/>
              <a:cs typeface="Helvetica"/>
            </a:endParaRPr>
          </a:p>
        </p:txBody>
      </p:sp>
      <p:sp>
        <p:nvSpPr>
          <p:cNvPr id="7" name="TextBox 6">
            <a:extLst>
              <a:ext uri="{FF2B5EF4-FFF2-40B4-BE49-F238E27FC236}">
                <a16:creationId xmlns:a16="http://schemas.microsoft.com/office/drawing/2014/main" id="{F0687882-B0EA-7BAC-B371-081299A2F171}"/>
              </a:ext>
            </a:extLst>
          </p:cNvPr>
          <p:cNvSpPr txBox="1"/>
          <p:nvPr/>
        </p:nvSpPr>
        <p:spPr>
          <a:xfrm>
            <a:off x="2364176" y="2098190"/>
            <a:ext cx="287747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Helvetica"/>
                <a:cs typeface="Helvetica"/>
              </a:rPr>
              <a:t>At </a:t>
            </a:r>
            <a:r>
              <a:rPr lang="en-US" sz="1400" b="1" dirty="0" err="1">
                <a:latin typeface="Helvetica"/>
                <a:cs typeface="Helvetica"/>
              </a:rPr>
              <a:t>få</a:t>
            </a:r>
            <a:r>
              <a:rPr lang="en-US" sz="1400" b="1" dirty="0">
                <a:latin typeface="Helvetica"/>
                <a:cs typeface="Helvetica"/>
              </a:rPr>
              <a:t> </a:t>
            </a:r>
            <a:r>
              <a:rPr lang="en-US" sz="1400" b="1" dirty="0" err="1">
                <a:latin typeface="Helvetica"/>
                <a:cs typeface="Helvetica"/>
              </a:rPr>
              <a:t>tilsendt</a:t>
            </a:r>
            <a:r>
              <a:rPr lang="en-US" sz="1400" b="1" dirty="0">
                <a:latin typeface="Helvetica"/>
                <a:cs typeface="Helvetica"/>
              </a:rPr>
              <a:t> </a:t>
            </a:r>
            <a:r>
              <a:rPr lang="en-US" sz="1400" b="1" dirty="0" err="1">
                <a:latin typeface="Helvetica"/>
                <a:cs typeface="Helvetica"/>
              </a:rPr>
              <a:t>eller</a:t>
            </a:r>
            <a:r>
              <a:rPr lang="en-US" sz="1400" b="1" dirty="0">
                <a:latin typeface="Helvetica"/>
                <a:cs typeface="Helvetica"/>
              </a:rPr>
              <a:t> </a:t>
            </a:r>
            <a:r>
              <a:rPr lang="en-US" sz="1400" b="1" dirty="0" err="1">
                <a:latin typeface="Helvetica"/>
                <a:cs typeface="Helvetica"/>
              </a:rPr>
              <a:t>vist</a:t>
            </a:r>
            <a:r>
              <a:rPr lang="en-US" sz="1400" b="1" dirty="0">
                <a:latin typeface="Helvetica"/>
                <a:cs typeface="Helvetica"/>
              </a:rPr>
              <a:t> </a:t>
            </a:r>
            <a:r>
              <a:rPr lang="en-US" sz="1400" b="1" dirty="0" err="1">
                <a:latin typeface="Helvetica"/>
                <a:cs typeface="Helvetica"/>
              </a:rPr>
              <a:t>visuelt</a:t>
            </a:r>
            <a:r>
              <a:rPr lang="en-US" sz="1400" b="1" dirty="0">
                <a:latin typeface="Helvetica"/>
                <a:cs typeface="Helvetica"/>
              </a:rPr>
              <a:t> </a:t>
            </a:r>
            <a:r>
              <a:rPr lang="en-US" sz="1400" b="1" dirty="0" err="1">
                <a:latin typeface="Helvetica"/>
                <a:cs typeface="Helvetica"/>
              </a:rPr>
              <a:t>materiale</a:t>
            </a:r>
            <a:r>
              <a:rPr lang="en-US" sz="1400" b="1" dirty="0">
                <a:latin typeface="Helvetica"/>
                <a:cs typeface="Helvetica"/>
              </a:rPr>
              <a:t> med </a:t>
            </a:r>
            <a:r>
              <a:rPr lang="en-US" sz="1400" b="1" dirty="0" err="1">
                <a:latin typeface="Helvetica"/>
                <a:cs typeface="Helvetica"/>
              </a:rPr>
              <a:t>seksuelt</a:t>
            </a:r>
            <a:r>
              <a:rPr lang="en-US" sz="1400" b="1" dirty="0">
                <a:latin typeface="Helvetica"/>
                <a:cs typeface="Helvetica"/>
              </a:rPr>
              <a:t> </a:t>
            </a:r>
            <a:r>
              <a:rPr lang="en-US" sz="1400" b="1" dirty="0" err="1">
                <a:latin typeface="Helvetica"/>
                <a:cs typeface="Helvetica"/>
              </a:rPr>
              <a:t>indhold</a:t>
            </a:r>
            <a:r>
              <a:rPr lang="en-US" sz="1400" b="1" dirty="0">
                <a:latin typeface="Helvetica"/>
                <a:cs typeface="Helvetica"/>
              </a:rPr>
              <a:t>​</a:t>
            </a:r>
            <a:endParaRPr lang="en-US" sz="1400" b="1" dirty="0">
              <a:cs typeface="Calibri" panose="020F0502020204030204"/>
            </a:endParaRPr>
          </a:p>
          <a:p>
            <a:pPr algn="ctr"/>
            <a:endParaRPr lang="en-US" sz="1400" b="1" dirty="0">
              <a:latin typeface="Helvetica"/>
              <a:cs typeface="Helvetica"/>
            </a:endParaRPr>
          </a:p>
          <a:p>
            <a:pPr algn="ctr"/>
            <a:r>
              <a:rPr lang="en-US" sz="1400" b="1" dirty="0">
                <a:latin typeface="Helvetica"/>
                <a:cs typeface="Helvetica"/>
              </a:rPr>
              <a:t>​</a:t>
            </a:r>
          </a:p>
        </p:txBody>
      </p:sp>
      <p:sp>
        <p:nvSpPr>
          <p:cNvPr id="8" name="TextBox 7">
            <a:extLst>
              <a:ext uri="{FF2B5EF4-FFF2-40B4-BE49-F238E27FC236}">
                <a16:creationId xmlns:a16="http://schemas.microsoft.com/office/drawing/2014/main" id="{CE1CDDC5-5C57-885A-5B26-5CB2086956C1}"/>
              </a:ext>
            </a:extLst>
          </p:cNvPr>
          <p:cNvSpPr txBox="1"/>
          <p:nvPr/>
        </p:nvSpPr>
        <p:spPr>
          <a:xfrm>
            <a:off x="4080767" y="4364109"/>
            <a:ext cx="33856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err="1">
                <a:solidFill>
                  <a:srgbClr val="242424"/>
                </a:solidFill>
                <a:latin typeface="Helvetica"/>
                <a:cs typeface="Helvetica"/>
              </a:rPr>
              <a:t>Opleve</a:t>
            </a:r>
            <a:r>
              <a:rPr lang="en-US" sz="1400" b="1" dirty="0">
                <a:solidFill>
                  <a:srgbClr val="242424"/>
                </a:solidFill>
                <a:latin typeface="Helvetica"/>
                <a:cs typeface="Helvetica"/>
              </a:rPr>
              <a:t> </a:t>
            </a:r>
            <a:r>
              <a:rPr lang="en-US" sz="1400" b="1" dirty="0" err="1">
                <a:solidFill>
                  <a:srgbClr val="242424"/>
                </a:solidFill>
                <a:latin typeface="Helvetica"/>
                <a:cs typeface="Helvetica"/>
              </a:rPr>
              <a:t>uønskede</a:t>
            </a:r>
            <a:r>
              <a:rPr lang="en-US" sz="1400" b="1" dirty="0">
                <a:solidFill>
                  <a:srgbClr val="242424"/>
                </a:solidFill>
                <a:latin typeface="Helvetica"/>
                <a:cs typeface="Helvetica"/>
              </a:rPr>
              <a:t> </a:t>
            </a:r>
            <a:r>
              <a:rPr lang="en-US" sz="1400" b="1" dirty="0" err="1">
                <a:solidFill>
                  <a:srgbClr val="242424"/>
                </a:solidFill>
                <a:latin typeface="Helvetica"/>
                <a:cs typeface="Helvetica"/>
              </a:rPr>
              <a:t>seksuelle</a:t>
            </a:r>
            <a:r>
              <a:rPr lang="en-US" sz="1400" b="1" dirty="0">
                <a:solidFill>
                  <a:srgbClr val="242424"/>
                </a:solidFill>
                <a:latin typeface="Helvetica"/>
                <a:cs typeface="Helvetica"/>
              </a:rPr>
              <a:t> </a:t>
            </a:r>
            <a:r>
              <a:rPr lang="en-US" sz="1400" b="1" dirty="0" err="1">
                <a:solidFill>
                  <a:srgbClr val="242424"/>
                </a:solidFill>
                <a:latin typeface="Helvetica"/>
                <a:cs typeface="Helvetica"/>
              </a:rPr>
              <a:t>tilnærmelser</a:t>
            </a:r>
            <a:r>
              <a:rPr lang="en-US" sz="1400" b="1" dirty="0">
                <a:solidFill>
                  <a:srgbClr val="242424"/>
                </a:solidFill>
                <a:latin typeface="Helvetica"/>
                <a:cs typeface="Helvetica"/>
              </a:rPr>
              <a:t> </a:t>
            </a:r>
            <a:r>
              <a:rPr lang="en-US" sz="1400" b="1" dirty="0" err="1">
                <a:solidFill>
                  <a:srgbClr val="242424"/>
                </a:solidFill>
                <a:latin typeface="Helvetica"/>
                <a:cs typeface="Helvetica"/>
              </a:rPr>
              <a:t>i</a:t>
            </a:r>
            <a:r>
              <a:rPr lang="en-US" sz="1400" b="1" dirty="0">
                <a:solidFill>
                  <a:srgbClr val="242424"/>
                </a:solidFill>
                <a:latin typeface="Helvetica"/>
                <a:cs typeface="Helvetica"/>
              </a:rPr>
              <a:t> form </a:t>
            </a:r>
            <a:r>
              <a:rPr lang="en-US" sz="1400" b="1" dirty="0" err="1">
                <a:solidFill>
                  <a:srgbClr val="242424"/>
                </a:solidFill>
                <a:latin typeface="Helvetica"/>
                <a:cs typeface="Helvetica"/>
              </a:rPr>
              <a:t>af</a:t>
            </a:r>
            <a:r>
              <a:rPr lang="en-US" sz="1400" b="1" dirty="0">
                <a:solidFill>
                  <a:srgbClr val="242424"/>
                </a:solidFill>
                <a:latin typeface="Helvetica"/>
                <a:cs typeface="Helvetica"/>
              </a:rPr>
              <a:t> </a:t>
            </a:r>
            <a:r>
              <a:rPr lang="en-US" sz="1400" b="1" dirty="0" err="1">
                <a:solidFill>
                  <a:srgbClr val="242424"/>
                </a:solidFill>
                <a:latin typeface="Helvetica"/>
                <a:cs typeface="Helvetica"/>
              </a:rPr>
              <a:t>fysisk</a:t>
            </a:r>
            <a:r>
              <a:rPr lang="en-US" sz="1400" b="1" dirty="0">
                <a:solidFill>
                  <a:srgbClr val="242424"/>
                </a:solidFill>
                <a:latin typeface="Helvetica"/>
                <a:cs typeface="Helvetica"/>
              </a:rPr>
              <a:t> </a:t>
            </a:r>
            <a:r>
              <a:rPr lang="en-US" sz="1400" b="1" dirty="0" err="1">
                <a:solidFill>
                  <a:srgbClr val="242424"/>
                </a:solidFill>
                <a:latin typeface="Helvetica"/>
                <a:cs typeface="Helvetica"/>
              </a:rPr>
              <a:t>berøring</a:t>
            </a:r>
            <a:endParaRPr lang="en-US" sz="1400" b="1" dirty="0">
              <a:latin typeface="Helvetica"/>
              <a:cs typeface="Helvetica"/>
            </a:endParaRPr>
          </a:p>
        </p:txBody>
      </p:sp>
      <p:sp>
        <p:nvSpPr>
          <p:cNvPr id="9" name="TextBox 8">
            <a:extLst>
              <a:ext uri="{FF2B5EF4-FFF2-40B4-BE49-F238E27FC236}">
                <a16:creationId xmlns:a16="http://schemas.microsoft.com/office/drawing/2014/main" id="{13C8A058-575E-BCAC-A901-28D87EB47D90}"/>
              </a:ext>
            </a:extLst>
          </p:cNvPr>
          <p:cNvSpPr txBox="1"/>
          <p:nvPr/>
        </p:nvSpPr>
        <p:spPr>
          <a:xfrm>
            <a:off x="8940977" y="4329990"/>
            <a:ext cx="19529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err="1">
                <a:latin typeface="Helvetica"/>
                <a:cs typeface="Helvetica"/>
              </a:rPr>
              <a:t>Fysiske</a:t>
            </a:r>
            <a:r>
              <a:rPr lang="en-US" sz="1400" b="1" dirty="0">
                <a:latin typeface="Helvetica"/>
                <a:cs typeface="Helvetica"/>
              </a:rPr>
              <a:t> </a:t>
            </a:r>
            <a:r>
              <a:rPr lang="en-US" sz="1400" b="1" dirty="0" err="1">
                <a:latin typeface="Helvetica"/>
                <a:cs typeface="Helvetica"/>
              </a:rPr>
              <a:t>overgreb</a:t>
            </a:r>
            <a:r>
              <a:rPr lang="en-US" sz="1400" b="1" dirty="0">
                <a:latin typeface="Helvetica"/>
                <a:cs typeface="Helvetica"/>
              </a:rPr>
              <a:t> </a:t>
            </a:r>
            <a:r>
              <a:rPr lang="en-US" sz="1400" b="1" dirty="0" err="1">
                <a:latin typeface="Helvetica"/>
                <a:cs typeface="Helvetica"/>
              </a:rPr>
              <a:t>og</a:t>
            </a:r>
            <a:r>
              <a:rPr lang="en-US" sz="1400" b="1" dirty="0">
                <a:latin typeface="Helvetica"/>
                <a:cs typeface="Helvetica"/>
              </a:rPr>
              <a:t> </a:t>
            </a:r>
            <a:r>
              <a:rPr lang="en-US" sz="1400" b="1" dirty="0" err="1">
                <a:latin typeface="Helvetica"/>
                <a:cs typeface="Helvetica"/>
              </a:rPr>
              <a:t>seksuel</a:t>
            </a:r>
            <a:r>
              <a:rPr lang="en-US" sz="1400" b="1" dirty="0">
                <a:latin typeface="Helvetica"/>
                <a:cs typeface="Helvetica"/>
              </a:rPr>
              <a:t> </a:t>
            </a:r>
            <a:r>
              <a:rPr lang="en-US" sz="1400" b="1" dirty="0" err="1">
                <a:latin typeface="Helvetica"/>
                <a:cs typeface="Helvetica"/>
              </a:rPr>
              <a:t>vold</a:t>
            </a:r>
            <a:r>
              <a:rPr lang="en-US" sz="1400" b="1" dirty="0">
                <a:latin typeface="Helvetica"/>
                <a:cs typeface="Helvetica"/>
              </a:rPr>
              <a:t> </a:t>
            </a:r>
            <a:endParaRPr lang="en-US" sz="1400" b="1" dirty="0">
              <a:cs typeface="Calibri"/>
            </a:endParaRPr>
          </a:p>
        </p:txBody>
      </p:sp>
      <p:sp>
        <p:nvSpPr>
          <p:cNvPr id="10" name="TextBox 9">
            <a:extLst>
              <a:ext uri="{FF2B5EF4-FFF2-40B4-BE49-F238E27FC236}">
                <a16:creationId xmlns:a16="http://schemas.microsoft.com/office/drawing/2014/main" id="{0C485A34-4C5B-775F-0344-D8AD71463DAB}"/>
              </a:ext>
            </a:extLst>
          </p:cNvPr>
          <p:cNvSpPr txBox="1"/>
          <p:nvPr/>
        </p:nvSpPr>
        <p:spPr>
          <a:xfrm>
            <a:off x="6729791" y="1889900"/>
            <a:ext cx="245815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err="1">
                <a:solidFill>
                  <a:srgbClr val="242424"/>
                </a:solidFill>
                <a:latin typeface="Helvetica"/>
                <a:cs typeface="Helvetica"/>
              </a:rPr>
              <a:t>Opleve</a:t>
            </a:r>
            <a:r>
              <a:rPr lang="en-US" sz="1400" b="1" dirty="0">
                <a:solidFill>
                  <a:srgbClr val="242424"/>
                </a:solidFill>
                <a:latin typeface="Helvetica"/>
                <a:cs typeface="Helvetica"/>
              </a:rPr>
              <a:t> </a:t>
            </a:r>
            <a:r>
              <a:rPr lang="en-US" sz="1400" b="1" dirty="0" err="1">
                <a:solidFill>
                  <a:srgbClr val="242424"/>
                </a:solidFill>
                <a:latin typeface="Helvetica"/>
                <a:cs typeface="Helvetica"/>
              </a:rPr>
              <a:t>upassende</a:t>
            </a:r>
            <a:r>
              <a:rPr lang="en-US" sz="1400" b="1" dirty="0">
                <a:solidFill>
                  <a:srgbClr val="242424"/>
                </a:solidFill>
                <a:latin typeface="Helvetica"/>
                <a:cs typeface="Helvetica"/>
              </a:rPr>
              <a:t> </a:t>
            </a:r>
            <a:r>
              <a:rPr lang="en-US" sz="1400" b="1" dirty="0" err="1">
                <a:solidFill>
                  <a:srgbClr val="242424"/>
                </a:solidFill>
                <a:latin typeface="Helvetica"/>
                <a:cs typeface="Helvetica"/>
              </a:rPr>
              <a:t>romantiske</a:t>
            </a:r>
            <a:r>
              <a:rPr lang="en-US" sz="1400" b="1" dirty="0">
                <a:solidFill>
                  <a:srgbClr val="242424"/>
                </a:solidFill>
                <a:latin typeface="Helvetica"/>
                <a:cs typeface="Helvetica"/>
              </a:rPr>
              <a:t> </a:t>
            </a:r>
            <a:r>
              <a:rPr lang="en-US" sz="1400" b="1" dirty="0" err="1">
                <a:solidFill>
                  <a:srgbClr val="242424"/>
                </a:solidFill>
                <a:latin typeface="Helvetica"/>
                <a:cs typeface="Helvetica"/>
              </a:rPr>
              <a:t>eller</a:t>
            </a:r>
            <a:r>
              <a:rPr lang="en-US" sz="1400" b="1" dirty="0">
                <a:solidFill>
                  <a:srgbClr val="242424"/>
                </a:solidFill>
                <a:latin typeface="Helvetica"/>
                <a:cs typeface="Helvetica"/>
              </a:rPr>
              <a:t> </a:t>
            </a:r>
            <a:r>
              <a:rPr lang="en-US" sz="1400" b="1" dirty="0" err="1">
                <a:solidFill>
                  <a:srgbClr val="242424"/>
                </a:solidFill>
                <a:latin typeface="Helvetica"/>
                <a:cs typeface="Helvetica"/>
              </a:rPr>
              <a:t>seksuelle</a:t>
            </a:r>
            <a:r>
              <a:rPr lang="en-US" sz="1400" b="1" dirty="0">
                <a:solidFill>
                  <a:srgbClr val="242424"/>
                </a:solidFill>
                <a:latin typeface="Helvetica"/>
                <a:cs typeface="Helvetica"/>
              </a:rPr>
              <a:t> </a:t>
            </a:r>
            <a:r>
              <a:rPr lang="en-US" sz="1400" b="1" dirty="0" err="1">
                <a:solidFill>
                  <a:srgbClr val="242424"/>
                </a:solidFill>
                <a:latin typeface="Helvetica"/>
                <a:cs typeface="Helvetica"/>
              </a:rPr>
              <a:t>relationer</a:t>
            </a:r>
            <a:r>
              <a:rPr lang="en-US" sz="1400" b="1" dirty="0">
                <a:solidFill>
                  <a:srgbClr val="242424"/>
                </a:solidFill>
                <a:latin typeface="Helvetica"/>
                <a:cs typeface="Helvetica"/>
              </a:rPr>
              <a:t> </a:t>
            </a:r>
            <a:r>
              <a:rPr lang="en-US" sz="1400" b="1" dirty="0" err="1">
                <a:solidFill>
                  <a:srgbClr val="242424"/>
                </a:solidFill>
                <a:latin typeface="Helvetica"/>
                <a:cs typeface="Helvetica"/>
              </a:rPr>
              <a:t>til</a:t>
            </a:r>
            <a:r>
              <a:rPr lang="en-US" sz="1400" b="1" dirty="0">
                <a:solidFill>
                  <a:srgbClr val="242424"/>
                </a:solidFill>
                <a:latin typeface="Helvetica"/>
                <a:cs typeface="Helvetica"/>
              </a:rPr>
              <a:t> </a:t>
            </a:r>
            <a:r>
              <a:rPr lang="en-US" sz="1400" b="1" dirty="0" err="1">
                <a:solidFill>
                  <a:srgbClr val="242424"/>
                </a:solidFill>
                <a:latin typeface="Helvetica"/>
                <a:cs typeface="Helvetica"/>
              </a:rPr>
              <a:t>en</a:t>
            </a:r>
            <a:r>
              <a:rPr lang="en-US" sz="1400" b="1" dirty="0">
                <a:solidFill>
                  <a:srgbClr val="242424"/>
                </a:solidFill>
                <a:latin typeface="Helvetica"/>
                <a:cs typeface="Helvetica"/>
              </a:rPr>
              <a:t> </a:t>
            </a:r>
            <a:r>
              <a:rPr lang="en-US" sz="1400" b="1" dirty="0" err="1">
                <a:solidFill>
                  <a:srgbClr val="242424"/>
                </a:solidFill>
                <a:latin typeface="Helvetica"/>
                <a:cs typeface="Helvetica"/>
              </a:rPr>
              <a:t>lærer</a:t>
            </a:r>
            <a:endParaRPr lang="en-US" sz="1400" b="1" dirty="0">
              <a:latin typeface="Helvetica"/>
              <a:cs typeface="Helvetica"/>
            </a:endParaRPr>
          </a:p>
        </p:txBody>
      </p:sp>
      <p:sp>
        <p:nvSpPr>
          <p:cNvPr id="2" name="Rectangle 1">
            <a:extLst>
              <a:ext uri="{FF2B5EF4-FFF2-40B4-BE49-F238E27FC236}">
                <a16:creationId xmlns:a16="http://schemas.microsoft.com/office/drawing/2014/main" id="{A5C1099B-22F0-075D-8EBB-99E170FBE16B}"/>
              </a:ext>
            </a:extLst>
          </p:cNvPr>
          <p:cNvSpPr/>
          <p:nvPr/>
        </p:nvSpPr>
        <p:spPr>
          <a:xfrm>
            <a:off x="513645" y="3062110"/>
            <a:ext cx="10577688" cy="880533"/>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E87B5722-1633-1D5E-3C8C-0763C18B56A2}"/>
              </a:ext>
            </a:extLst>
          </p:cNvPr>
          <p:cNvSpPr/>
          <p:nvPr/>
        </p:nvSpPr>
        <p:spPr>
          <a:xfrm rot="5400000">
            <a:off x="10201500" y="3041296"/>
            <a:ext cx="2698043" cy="914400"/>
          </a:xfrm>
          <a:prstGeom prst="triangl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241EE013-92F6-CBB8-B1CC-61AEB3296CCB}"/>
              </a:ext>
            </a:extLst>
          </p:cNvPr>
          <p:cNvCxnSpPr/>
          <p:nvPr/>
        </p:nvCxnSpPr>
        <p:spPr>
          <a:xfrm flipH="1" flipV="1">
            <a:off x="3817122" y="2755195"/>
            <a:ext cx="2050" cy="308901"/>
          </a:xfrm>
          <a:prstGeom prst="straightConnector1">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itel 1">
            <a:extLst>
              <a:ext uri="{FF2B5EF4-FFF2-40B4-BE49-F238E27FC236}">
                <a16:creationId xmlns:a16="http://schemas.microsoft.com/office/drawing/2014/main" id="{154D513A-991A-94E4-14DF-EBFAD9FA5BBA}"/>
              </a:ext>
            </a:extLst>
          </p:cNvPr>
          <p:cNvSpPr txBox="1">
            <a:spLocks/>
          </p:cNvSpPr>
          <p:nvPr/>
        </p:nvSpPr>
        <p:spPr>
          <a:xfrm>
            <a:off x="1652158" y="3265644"/>
            <a:ext cx="8298466" cy="555277"/>
          </a:xfrm>
          <a:prstGeom prst="rect">
            <a:avLst/>
          </a:prstGeom>
        </p:spPr>
        <p:txBody>
          <a:bodyPr vert="horz" lIns="74295" tIns="37148" rIns="74295" bIns="37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da-DK" sz="3200" b="1" dirty="0">
                <a:solidFill>
                  <a:srgbClr val="002060"/>
                </a:solidFill>
                <a:latin typeface="Helvetica"/>
                <a:cs typeface="Helvetica"/>
              </a:rPr>
              <a:t>S P Æ N D V I D </a:t>
            </a:r>
            <a:r>
              <a:rPr lang="da-DK" sz="3200" b="1" dirty="0" err="1">
                <a:solidFill>
                  <a:srgbClr val="002060"/>
                </a:solidFill>
                <a:latin typeface="Helvetica"/>
                <a:cs typeface="Helvetica"/>
              </a:rPr>
              <a:t>D</a:t>
            </a:r>
            <a:r>
              <a:rPr lang="da-DK" sz="3200" b="1" dirty="0">
                <a:solidFill>
                  <a:srgbClr val="002060"/>
                </a:solidFill>
                <a:latin typeface="Helvetica"/>
                <a:cs typeface="Helvetica"/>
              </a:rPr>
              <a:t> E</a:t>
            </a:r>
            <a:endParaRPr lang="en-US" sz="3200" dirty="0">
              <a:solidFill>
                <a:srgbClr val="002060"/>
              </a:solidFill>
              <a:ea typeface="Calibri Light"/>
              <a:cs typeface="Calibri Light"/>
            </a:endParaRPr>
          </a:p>
        </p:txBody>
      </p:sp>
      <p:cxnSp>
        <p:nvCxnSpPr>
          <p:cNvPr id="11" name="Straight Arrow Connector 10">
            <a:extLst>
              <a:ext uri="{FF2B5EF4-FFF2-40B4-BE49-F238E27FC236}">
                <a16:creationId xmlns:a16="http://schemas.microsoft.com/office/drawing/2014/main" id="{A3B25269-2EC7-C762-8A0C-3856391C2C05}"/>
              </a:ext>
            </a:extLst>
          </p:cNvPr>
          <p:cNvCxnSpPr>
            <a:cxnSpLocks/>
          </p:cNvCxnSpPr>
          <p:nvPr/>
        </p:nvCxnSpPr>
        <p:spPr>
          <a:xfrm flipH="1" flipV="1">
            <a:off x="2025468" y="3981866"/>
            <a:ext cx="2050" cy="308901"/>
          </a:xfrm>
          <a:prstGeom prst="straightConnector1">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D1FD0AD-F2CC-9941-525A-71E7AA074CFC}"/>
              </a:ext>
            </a:extLst>
          </p:cNvPr>
          <p:cNvCxnSpPr>
            <a:cxnSpLocks/>
          </p:cNvCxnSpPr>
          <p:nvPr/>
        </p:nvCxnSpPr>
        <p:spPr>
          <a:xfrm flipH="1" flipV="1">
            <a:off x="7963158" y="2750461"/>
            <a:ext cx="2050" cy="308901"/>
          </a:xfrm>
          <a:prstGeom prst="straightConnector1">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2DEA4D6-F81A-B30B-E80D-5D64EE458860}"/>
              </a:ext>
            </a:extLst>
          </p:cNvPr>
          <p:cNvCxnSpPr>
            <a:cxnSpLocks/>
          </p:cNvCxnSpPr>
          <p:nvPr/>
        </p:nvCxnSpPr>
        <p:spPr>
          <a:xfrm flipH="1" flipV="1">
            <a:off x="5776550" y="3943157"/>
            <a:ext cx="2050" cy="308901"/>
          </a:xfrm>
          <a:prstGeom prst="straightConnector1">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1F8DC6C-BA3E-8674-79F2-2AA8E8C8BA32}"/>
              </a:ext>
            </a:extLst>
          </p:cNvPr>
          <p:cNvCxnSpPr>
            <a:cxnSpLocks/>
          </p:cNvCxnSpPr>
          <p:nvPr/>
        </p:nvCxnSpPr>
        <p:spPr>
          <a:xfrm flipH="1" flipV="1">
            <a:off x="9913121" y="3943156"/>
            <a:ext cx="2050" cy="308901"/>
          </a:xfrm>
          <a:prstGeom prst="straightConnector1">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E6003D9-D974-9F02-3F52-566EDEAB22F0}"/>
              </a:ext>
            </a:extLst>
          </p:cNvPr>
          <p:cNvSpPr/>
          <p:nvPr/>
        </p:nvSpPr>
        <p:spPr>
          <a:xfrm>
            <a:off x="10990218" y="3076310"/>
            <a:ext cx="392274" cy="848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0">
            <a:extLst>
              <a:ext uri="{FF2B5EF4-FFF2-40B4-BE49-F238E27FC236}">
                <a16:creationId xmlns:a16="http://schemas.microsoft.com/office/drawing/2014/main" id="{A458DCED-B9FA-DEF3-8318-E449DB809E17}"/>
              </a:ext>
            </a:extLst>
          </p:cNvPr>
          <p:cNvCxnSpPr>
            <a:cxnSpLocks/>
          </p:cNvCxnSpPr>
          <p:nvPr/>
        </p:nvCxnSpPr>
        <p:spPr>
          <a:xfrm flipV="1">
            <a:off x="1338716" y="2628564"/>
            <a:ext cx="0" cy="430798"/>
          </a:xfrm>
          <a:prstGeom prst="straightConnector1">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Pladsholder til indhold 2">
            <a:extLst>
              <a:ext uri="{FF2B5EF4-FFF2-40B4-BE49-F238E27FC236}">
                <a16:creationId xmlns:a16="http://schemas.microsoft.com/office/drawing/2014/main" id="{02D4D2E5-B416-809C-BC16-4A4AAD1DEA4C}"/>
              </a:ext>
            </a:extLst>
          </p:cNvPr>
          <p:cNvSpPr txBox="1">
            <a:spLocks/>
          </p:cNvSpPr>
          <p:nvPr/>
        </p:nvSpPr>
        <p:spPr>
          <a:xfrm>
            <a:off x="137011" y="2207098"/>
            <a:ext cx="2415579" cy="42734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da-DK" sz="1400" b="1" dirty="0">
                <a:latin typeface="Helvetica"/>
                <a:ea typeface="+mn-lt"/>
                <a:cs typeface="+mn-lt"/>
              </a:rPr>
              <a:t>At blive synliggjort</a:t>
            </a:r>
            <a:endParaRPr lang="en-US" sz="1400" b="1" dirty="0">
              <a:latin typeface="Helvetica"/>
              <a:cs typeface="Helvetica"/>
            </a:endParaRPr>
          </a:p>
        </p:txBody>
      </p:sp>
      <p:sp>
        <p:nvSpPr>
          <p:cNvPr id="21" name="Tekstfelt 20">
            <a:extLst>
              <a:ext uri="{FF2B5EF4-FFF2-40B4-BE49-F238E27FC236}">
                <a16:creationId xmlns:a16="http://schemas.microsoft.com/office/drawing/2014/main" id="{FE82DF79-97F9-3EAD-EA9C-39C38D014FF7}"/>
              </a:ext>
            </a:extLst>
          </p:cNvPr>
          <p:cNvSpPr txBox="1"/>
          <p:nvPr/>
        </p:nvSpPr>
        <p:spPr>
          <a:xfrm>
            <a:off x="3015343" y="217714"/>
            <a:ext cx="6346371" cy="767280"/>
          </a:xfrm>
          <a:prstGeom prst="rect">
            <a:avLst/>
          </a:prstGeom>
          <a:noFill/>
        </p:spPr>
        <p:txBody>
          <a:bodyPr wrap="square" rtlCol="0">
            <a:spAutoFit/>
          </a:bodyPr>
          <a:lstStyle/>
          <a:p>
            <a:endParaRPr lang="da-DK" dirty="0"/>
          </a:p>
        </p:txBody>
      </p:sp>
    </p:spTree>
    <p:extLst>
      <p:ext uri="{BB962C8B-B14F-4D97-AF65-F5344CB8AC3E}">
        <p14:creationId xmlns:p14="http://schemas.microsoft.com/office/powerpoint/2010/main" val="1059999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F5A0D2-1C17-572D-E4F2-76467C1F9413}"/>
              </a:ext>
            </a:extLst>
          </p:cNvPr>
          <p:cNvSpPr/>
          <p:nvPr/>
        </p:nvSpPr>
        <p:spPr>
          <a:xfrm>
            <a:off x="470262" y="522514"/>
            <a:ext cx="11182269" cy="5930507"/>
          </a:xfrm>
          <a:prstGeom prst="rect">
            <a:avLst/>
          </a:prstGeom>
          <a:solidFill>
            <a:srgbClr val="C4DBF0">
              <a:alpha val="78000"/>
            </a:srgb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da-DK" sz="2400" b="1" dirty="0">
              <a:latin typeface="Helvetica" pitchFamily="2" charset="0"/>
            </a:endParaRPr>
          </a:p>
        </p:txBody>
      </p:sp>
      <p:sp>
        <p:nvSpPr>
          <p:cNvPr id="3" name="Pladsholder til indhold 2">
            <a:extLst>
              <a:ext uri="{FF2B5EF4-FFF2-40B4-BE49-F238E27FC236}">
                <a16:creationId xmlns:a16="http://schemas.microsoft.com/office/drawing/2014/main" id="{A4408D1F-9092-26DB-8D1B-94A341DAC0F5}"/>
              </a:ext>
            </a:extLst>
          </p:cNvPr>
          <p:cNvSpPr txBox="1">
            <a:spLocks/>
          </p:cNvSpPr>
          <p:nvPr/>
        </p:nvSpPr>
        <p:spPr>
          <a:xfrm>
            <a:off x="1247563" y="1178550"/>
            <a:ext cx="3072977" cy="5369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da-DK" sz="3000" dirty="0">
                <a:solidFill>
                  <a:srgbClr val="000000"/>
                </a:solidFill>
                <a:latin typeface="Helvetica"/>
                <a:ea typeface="+mn-lt"/>
                <a:cs typeface="Helvetica"/>
              </a:rPr>
              <a:t>Kulturen</a:t>
            </a:r>
            <a:endParaRPr lang="da-DK" sz="3000" dirty="0"/>
          </a:p>
          <a:p>
            <a:pPr marL="0" indent="0">
              <a:buNone/>
            </a:pPr>
            <a:endParaRPr lang="da-DK" sz="3000" i="1" dirty="0">
              <a:solidFill>
                <a:srgbClr val="000000"/>
              </a:solidFill>
              <a:latin typeface="Helvetica"/>
              <a:ea typeface="+mn-lt"/>
              <a:cs typeface="Helvetica"/>
            </a:endParaRPr>
          </a:p>
          <a:p>
            <a:pPr marL="0" indent="0">
              <a:buNone/>
            </a:pPr>
            <a:endParaRPr lang="da-DK" sz="3000" i="1" dirty="0">
              <a:solidFill>
                <a:srgbClr val="000000"/>
              </a:solidFill>
              <a:latin typeface="Helvetica"/>
              <a:ea typeface="+mn-lt"/>
              <a:cs typeface="Helvetica"/>
            </a:endParaRPr>
          </a:p>
        </p:txBody>
      </p:sp>
      <p:sp>
        <p:nvSpPr>
          <p:cNvPr id="9" name="Titel 1">
            <a:extLst>
              <a:ext uri="{FF2B5EF4-FFF2-40B4-BE49-F238E27FC236}">
                <a16:creationId xmlns:a16="http://schemas.microsoft.com/office/drawing/2014/main" id="{102AF35F-6809-28BD-9B76-9C83BC568AAF}"/>
              </a:ext>
            </a:extLst>
          </p:cNvPr>
          <p:cNvSpPr txBox="1">
            <a:spLocks/>
          </p:cNvSpPr>
          <p:nvPr/>
        </p:nvSpPr>
        <p:spPr>
          <a:xfrm>
            <a:off x="664236" y="404979"/>
            <a:ext cx="11182269" cy="536920"/>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da-DK" sz="2600" b="1">
              <a:latin typeface="Helvetica" panose="020B0604020202020204" pitchFamily="34" charset="0"/>
              <a:cs typeface="Helvetica" panose="020B0604020202020204" pitchFamily="34" charset="0"/>
            </a:endParaRPr>
          </a:p>
        </p:txBody>
      </p:sp>
      <p:sp>
        <p:nvSpPr>
          <p:cNvPr id="6" name="Pladsholder til indhold 2">
            <a:extLst>
              <a:ext uri="{FF2B5EF4-FFF2-40B4-BE49-F238E27FC236}">
                <a16:creationId xmlns:a16="http://schemas.microsoft.com/office/drawing/2014/main" id="{DE55C646-1D95-1965-7E0F-D72A6C8AC0D6}"/>
              </a:ext>
            </a:extLst>
          </p:cNvPr>
          <p:cNvSpPr txBox="1">
            <a:spLocks/>
          </p:cNvSpPr>
          <p:nvPr/>
        </p:nvSpPr>
        <p:spPr>
          <a:xfrm>
            <a:off x="8828475" y="2891805"/>
            <a:ext cx="3072977" cy="5369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da-DK" sz="3000" dirty="0">
                <a:solidFill>
                  <a:srgbClr val="000000"/>
                </a:solidFill>
                <a:latin typeface="Helvetica"/>
                <a:ea typeface="+mn-lt"/>
                <a:cs typeface="Helvetica"/>
              </a:rPr>
              <a:t>Personalet</a:t>
            </a:r>
            <a:endParaRPr lang="da-DK" sz="3000" dirty="0"/>
          </a:p>
          <a:p>
            <a:pPr marL="0" indent="0">
              <a:buNone/>
            </a:pPr>
            <a:endParaRPr lang="da-DK" sz="3000" i="1" dirty="0">
              <a:solidFill>
                <a:srgbClr val="000000"/>
              </a:solidFill>
              <a:latin typeface="Helvetica"/>
              <a:ea typeface="+mn-lt"/>
              <a:cs typeface="Helvetica"/>
            </a:endParaRPr>
          </a:p>
          <a:p>
            <a:pPr marL="0" indent="0">
              <a:buNone/>
            </a:pPr>
            <a:endParaRPr lang="da-DK" sz="3000" i="1" dirty="0">
              <a:solidFill>
                <a:srgbClr val="000000"/>
              </a:solidFill>
              <a:latin typeface="Helvetica"/>
              <a:ea typeface="+mn-lt"/>
              <a:cs typeface="Helvetica"/>
            </a:endParaRPr>
          </a:p>
        </p:txBody>
      </p:sp>
      <p:sp>
        <p:nvSpPr>
          <p:cNvPr id="8" name="Pladsholder til indhold 2">
            <a:extLst>
              <a:ext uri="{FF2B5EF4-FFF2-40B4-BE49-F238E27FC236}">
                <a16:creationId xmlns:a16="http://schemas.microsoft.com/office/drawing/2014/main" id="{EBCD9022-FB99-68EE-4401-DC5A790406C5}"/>
              </a:ext>
            </a:extLst>
          </p:cNvPr>
          <p:cNvSpPr txBox="1">
            <a:spLocks/>
          </p:cNvSpPr>
          <p:nvPr/>
        </p:nvSpPr>
        <p:spPr>
          <a:xfrm>
            <a:off x="3712633" y="2018233"/>
            <a:ext cx="3072977" cy="5369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da-DK" sz="3000" dirty="0">
                <a:solidFill>
                  <a:srgbClr val="000000"/>
                </a:solidFill>
                <a:latin typeface="Helvetica"/>
                <a:ea typeface="+mn-lt"/>
                <a:cs typeface="Helvetica"/>
              </a:rPr>
              <a:t>Handleplan</a:t>
            </a:r>
            <a:endParaRPr lang="da-DK" sz="3000" dirty="0"/>
          </a:p>
          <a:p>
            <a:pPr marL="0" indent="0">
              <a:buNone/>
            </a:pPr>
            <a:endParaRPr lang="da-DK" sz="3000" i="1" dirty="0">
              <a:solidFill>
                <a:srgbClr val="000000"/>
              </a:solidFill>
              <a:latin typeface="Helvetica"/>
              <a:ea typeface="+mn-lt"/>
              <a:cs typeface="Helvetica"/>
            </a:endParaRPr>
          </a:p>
          <a:p>
            <a:pPr marL="0" indent="0">
              <a:buNone/>
            </a:pPr>
            <a:endParaRPr lang="da-DK" sz="3000" i="1" dirty="0">
              <a:solidFill>
                <a:srgbClr val="000000"/>
              </a:solidFill>
              <a:latin typeface="Helvetica"/>
              <a:ea typeface="+mn-lt"/>
              <a:cs typeface="Helvetica"/>
            </a:endParaRPr>
          </a:p>
        </p:txBody>
      </p:sp>
      <p:sp>
        <p:nvSpPr>
          <p:cNvPr id="10" name="Pladsholder til indhold 2">
            <a:extLst>
              <a:ext uri="{FF2B5EF4-FFF2-40B4-BE49-F238E27FC236}">
                <a16:creationId xmlns:a16="http://schemas.microsoft.com/office/drawing/2014/main" id="{BEC0EDE8-1A75-CB5F-73E1-735D678F3D8F}"/>
              </a:ext>
            </a:extLst>
          </p:cNvPr>
          <p:cNvSpPr txBox="1">
            <a:spLocks/>
          </p:cNvSpPr>
          <p:nvPr/>
        </p:nvSpPr>
        <p:spPr>
          <a:xfrm>
            <a:off x="7640571" y="1214889"/>
            <a:ext cx="3072977" cy="5369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da-DK" sz="3000" dirty="0">
                <a:solidFill>
                  <a:srgbClr val="000000"/>
                </a:solidFill>
                <a:latin typeface="Helvetica"/>
                <a:ea typeface="+mn-lt"/>
                <a:cs typeface="Helvetica"/>
              </a:rPr>
              <a:t>Ressourcer</a:t>
            </a:r>
            <a:endParaRPr lang="da-DK" sz="3000" dirty="0"/>
          </a:p>
          <a:p>
            <a:pPr marL="0" indent="0">
              <a:buNone/>
            </a:pPr>
            <a:endParaRPr lang="da-DK" sz="3000" i="1" dirty="0">
              <a:solidFill>
                <a:srgbClr val="000000"/>
              </a:solidFill>
              <a:latin typeface="Helvetica"/>
              <a:ea typeface="+mn-lt"/>
              <a:cs typeface="Helvetica"/>
            </a:endParaRPr>
          </a:p>
          <a:p>
            <a:pPr marL="0" indent="0">
              <a:buNone/>
            </a:pPr>
            <a:endParaRPr lang="da-DK" sz="3000" i="1" dirty="0">
              <a:solidFill>
                <a:srgbClr val="000000"/>
              </a:solidFill>
              <a:latin typeface="Helvetica"/>
              <a:ea typeface="+mn-lt"/>
              <a:cs typeface="Helvetica"/>
            </a:endParaRPr>
          </a:p>
        </p:txBody>
      </p:sp>
      <p:sp>
        <p:nvSpPr>
          <p:cNvPr id="11" name="Pladsholder til indhold 2">
            <a:extLst>
              <a:ext uri="{FF2B5EF4-FFF2-40B4-BE49-F238E27FC236}">
                <a16:creationId xmlns:a16="http://schemas.microsoft.com/office/drawing/2014/main" id="{B00495AF-9EB5-63E0-7691-27F393C41486}"/>
              </a:ext>
            </a:extLst>
          </p:cNvPr>
          <p:cNvSpPr txBox="1">
            <a:spLocks/>
          </p:cNvSpPr>
          <p:nvPr/>
        </p:nvSpPr>
        <p:spPr>
          <a:xfrm>
            <a:off x="1144692" y="3428726"/>
            <a:ext cx="3072977" cy="5369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da-DK" sz="3000" dirty="0">
                <a:solidFill>
                  <a:srgbClr val="000000"/>
                </a:solidFill>
                <a:latin typeface="Helvetica"/>
                <a:ea typeface="+mn-lt"/>
                <a:cs typeface="Helvetica"/>
              </a:rPr>
              <a:t>Fysiske rammer</a:t>
            </a:r>
            <a:endParaRPr lang="da-DK" sz="3000" dirty="0"/>
          </a:p>
          <a:p>
            <a:pPr marL="0" indent="0">
              <a:buNone/>
            </a:pPr>
            <a:endParaRPr lang="da-DK" sz="3000" i="1" dirty="0">
              <a:solidFill>
                <a:srgbClr val="000000"/>
              </a:solidFill>
              <a:latin typeface="Helvetica"/>
              <a:ea typeface="+mn-lt"/>
              <a:cs typeface="Helvetica"/>
            </a:endParaRPr>
          </a:p>
          <a:p>
            <a:pPr marL="0" indent="0">
              <a:buNone/>
            </a:pPr>
            <a:endParaRPr lang="da-DK" sz="3000" i="1" dirty="0">
              <a:solidFill>
                <a:srgbClr val="000000"/>
              </a:solidFill>
              <a:latin typeface="Helvetica"/>
              <a:ea typeface="+mn-lt"/>
              <a:cs typeface="Helvetica"/>
            </a:endParaRPr>
          </a:p>
        </p:txBody>
      </p:sp>
      <p:sp>
        <p:nvSpPr>
          <p:cNvPr id="12" name="Pladsholder til indhold 2">
            <a:extLst>
              <a:ext uri="{FF2B5EF4-FFF2-40B4-BE49-F238E27FC236}">
                <a16:creationId xmlns:a16="http://schemas.microsoft.com/office/drawing/2014/main" id="{49814D80-5BD0-6CC2-599C-12F8236605F2}"/>
              </a:ext>
            </a:extLst>
          </p:cNvPr>
          <p:cNvSpPr txBox="1">
            <a:spLocks/>
          </p:cNvSpPr>
          <p:nvPr/>
        </p:nvSpPr>
        <p:spPr>
          <a:xfrm>
            <a:off x="7057813" y="5204570"/>
            <a:ext cx="3072977" cy="5369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da-DK" sz="3000" dirty="0">
                <a:solidFill>
                  <a:srgbClr val="000000"/>
                </a:solidFill>
                <a:latin typeface="Helvetica"/>
                <a:ea typeface="+mn-lt"/>
                <a:cs typeface="Helvetica"/>
              </a:rPr>
              <a:t>Konkrete sager</a:t>
            </a:r>
            <a:endParaRPr lang="da-DK" sz="3000" dirty="0"/>
          </a:p>
          <a:p>
            <a:pPr marL="0" indent="0">
              <a:buNone/>
            </a:pPr>
            <a:endParaRPr lang="da-DK" sz="3000" i="1" dirty="0">
              <a:solidFill>
                <a:srgbClr val="000000"/>
              </a:solidFill>
              <a:latin typeface="Helvetica"/>
              <a:ea typeface="+mn-lt"/>
              <a:cs typeface="Helvetica"/>
            </a:endParaRPr>
          </a:p>
          <a:p>
            <a:pPr marL="0" indent="0">
              <a:buNone/>
            </a:pPr>
            <a:endParaRPr lang="da-DK" sz="3000" i="1" dirty="0">
              <a:solidFill>
                <a:srgbClr val="000000"/>
              </a:solidFill>
              <a:latin typeface="Helvetica"/>
              <a:ea typeface="+mn-lt"/>
              <a:cs typeface="Helvetica"/>
            </a:endParaRPr>
          </a:p>
        </p:txBody>
      </p:sp>
      <p:sp>
        <p:nvSpPr>
          <p:cNvPr id="13" name="Pladsholder til indhold 2">
            <a:extLst>
              <a:ext uri="{FF2B5EF4-FFF2-40B4-BE49-F238E27FC236}">
                <a16:creationId xmlns:a16="http://schemas.microsoft.com/office/drawing/2014/main" id="{E948805A-1A97-C78D-58F0-1E46DB2B6E68}"/>
              </a:ext>
            </a:extLst>
          </p:cNvPr>
          <p:cNvSpPr txBox="1">
            <a:spLocks/>
          </p:cNvSpPr>
          <p:nvPr/>
        </p:nvSpPr>
        <p:spPr>
          <a:xfrm>
            <a:off x="6095067" y="3631489"/>
            <a:ext cx="3072977" cy="5369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da-DK" sz="3000" dirty="0">
                <a:solidFill>
                  <a:srgbClr val="000000"/>
                </a:solidFill>
                <a:latin typeface="Helvetica"/>
                <a:ea typeface="+mn-lt"/>
                <a:cs typeface="Helvetica"/>
              </a:rPr>
              <a:t>Politikker</a:t>
            </a:r>
          </a:p>
          <a:p>
            <a:pPr marL="0" indent="0">
              <a:lnSpc>
                <a:spcPct val="70000"/>
              </a:lnSpc>
              <a:buNone/>
            </a:pPr>
            <a:endParaRPr lang="da-DK" sz="3000" dirty="0"/>
          </a:p>
          <a:p>
            <a:pPr marL="0" indent="0">
              <a:buNone/>
            </a:pPr>
            <a:endParaRPr lang="da-DK" sz="3000" i="1" dirty="0">
              <a:solidFill>
                <a:srgbClr val="000000"/>
              </a:solidFill>
              <a:latin typeface="Helvetica"/>
              <a:ea typeface="+mn-lt"/>
              <a:cs typeface="Helvetica"/>
            </a:endParaRPr>
          </a:p>
          <a:p>
            <a:pPr marL="0" indent="0">
              <a:buNone/>
            </a:pPr>
            <a:endParaRPr lang="da-DK" sz="3000" i="1" dirty="0">
              <a:solidFill>
                <a:srgbClr val="000000"/>
              </a:solidFill>
              <a:latin typeface="Helvetica"/>
              <a:ea typeface="+mn-lt"/>
              <a:cs typeface="Helvetica"/>
            </a:endParaRPr>
          </a:p>
        </p:txBody>
      </p:sp>
      <p:sp>
        <p:nvSpPr>
          <p:cNvPr id="14" name="Pladsholder til indhold 2">
            <a:extLst>
              <a:ext uri="{FF2B5EF4-FFF2-40B4-BE49-F238E27FC236}">
                <a16:creationId xmlns:a16="http://schemas.microsoft.com/office/drawing/2014/main" id="{8FAF29B7-8C27-C901-FFDA-2CEBFD1075E3}"/>
              </a:ext>
            </a:extLst>
          </p:cNvPr>
          <p:cNvSpPr txBox="1">
            <a:spLocks/>
          </p:cNvSpPr>
          <p:nvPr/>
        </p:nvSpPr>
        <p:spPr>
          <a:xfrm>
            <a:off x="3022090" y="5244744"/>
            <a:ext cx="3072977" cy="5369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da-DK" sz="3000" dirty="0">
                <a:solidFill>
                  <a:srgbClr val="000000"/>
                </a:solidFill>
                <a:latin typeface="Helvetica"/>
                <a:ea typeface="+mn-lt"/>
                <a:cs typeface="Helvetica"/>
              </a:rPr>
              <a:t>Håndtering</a:t>
            </a:r>
            <a:endParaRPr lang="da-DK" sz="3000" dirty="0"/>
          </a:p>
          <a:p>
            <a:pPr marL="0" indent="0">
              <a:buNone/>
            </a:pPr>
            <a:endParaRPr lang="da-DK" sz="3000" i="1" dirty="0">
              <a:solidFill>
                <a:srgbClr val="000000"/>
              </a:solidFill>
              <a:latin typeface="Helvetica"/>
              <a:ea typeface="+mn-lt"/>
              <a:cs typeface="Helvetica"/>
            </a:endParaRPr>
          </a:p>
          <a:p>
            <a:pPr marL="0" indent="0">
              <a:buNone/>
            </a:pPr>
            <a:endParaRPr lang="da-DK" sz="3000" i="1" dirty="0">
              <a:solidFill>
                <a:srgbClr val="000000"/>
              </a:solidFill>
              <a:latin typeface="Helvetica"/>
              <a:ea typeface="+mn-lt"/>
              <a:cs typeface="Helvetica"/>
            </a:endParaRPr>
          </a:p>
        </p:txBody>
      </p:sp>
      <p:sp>
        <p:nvSpPr>
          <p:cNvPr id="15" name="Pladsholder til indhold 2">
            <a:extLst>
              <a:ext uri="{FF2B5EF4-FFF2-40B4-BE49-F238E27FC236}">
                <a16:creationId xmlns:a16="http://schemas.microsoft.com/office/drawing/2014/main" id="{3272A8B1-A48C-C37D-3337-B9EB4B0BCB49}"/>
              </a:ext>
            </a:extLst>
          </p:cNvPr>
          <p:cNvSpPr txBox="1">
            <a:spLocks/>
          </p:cNvSpPr>
          <p:nvPr/>
        </p:nvSpPr>
        <p:spPr>
          <a:xfrm>
            <a:off x="4514514" y="769782"/>
            <a:ext cx="3072977" cy="5369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da-DK" sz="3000" dirty="0">
                <a:solidFill>
                  <a:srgbClr val="000000"/>
                </a:solidFill>
                <a:latin typeface="Helvetica"/>
                <a:ea typeface="+mn-lt"/>
                <a:cs typeface="Helvetica"/>
              </a:rPr>
              <a:t>Viden</a:t>
            </a:r>
            <a:endParaRPr lang="da-DK" sz="3000" dirty="0"/>
          </a:p>
          <a:p>
            <a:pPr marL="0" indent="0">
              <a:buNone/>
            </a:pPr>
            <a:endParaRPr lang="da-DK" sz="3000" i="1" dirty="0">
              <a:solidFill>
                <a:srgbClr val="000000"/>
              </a:solidFill>
              <a:latin typeface="Helvetica"/>
              <a:ea typeface="+mn-lt"/>
              <a:cs typeface="Helvetica"/>
            </a:endParaRPr>
          </a:p>
          <a:p>
            <a:pPr marL="0" indent="0">
              <a:buNone/>
            </a:pPr>
            <a:endParaRPr lang="da-DK" sz="3000" i="1" dirty="0">
              <a:solidFill>
                <a:srgbClr val="000000"/>
              </a:solidFill>
              <a:latin typeface="Helvetica"/>
              <a:ea typeface="+mn-lt"/>
              <a:cs typeface="Helvetica"/>
            </a:endParaRPr>
          </a:p>
        </p:txBody>
      </p:sp>
    </p:spTree>
    <p:extLst>
      <p:ext uri="{BB962C8B-B14F-4D97-AF65-F5344CB8AC3E}">
        <p14:creationId xmlns:p14="http://schemas.microsoft.com/office/powerpoint/2010/main" val="296650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0CB3FDC0-3955-9F79-A582-794066EEA46B}"/>
              </a:ext>
            </a:extLst>
          </p:cNvPr>
          <p:cNvSpPr txBox="1">
            <a:spLocks/>
          </p:cNvSpPr>
          <p:nvPr/>
        </p:nvSpPr>
        <p:spPr>
          <a:xfrm>
            <a:off x="1613219" y="5402580"/>
            <a:ext cx="4449763" cy="890588"/>
          </a:xfrm>
          <a:prstGeom prst="rect">
            <a:avLst/>
          </a:prstGeom>
          <a:solidFill>
            <a:srgbClr val="000000">
              <a:alpha val="50000"/>
            </a:srgbClr>
          </a:solidFill>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300" b="1" dirty="0">
                <a:solidFill>
                  <a:srgbClr val="FFFFFF"/>
                </a:solidFill>
                <a:latin typeface="Helvetica" panose="020B0604020202020204" pitchFamily="34" charset="0"/>
                <a:cs typeface="Helvetica" panose="020B0604020202020204" pitchFamily="34" charset="0"/>
              </a:rPr>
              <a:t>Stinne Bech, </a:t>
            </a:r>
            <a:r>
              <a:rPr lang="en-US" sz="1300" dirty="0">
                <a:solidFill>
                  <a:srgbClr val="FFFFFF"/>
                </a:solidFill>
                <a:latin typeface="Helvetica" panose="020B0604020202020204" pitchFamily="34" charset="0"/>
                <a:cs typeface="Helvetica" panose="020B0604020202020204" pitchFamily="34" charset="0"/>
              </a:rPr>
              <a:t>National chef</a:t>
            </a:r>
          </a:p>
        </p:txBody>
      </p:sp>
      <p:pic>
        <p:nvPicPr>
          <p:cNvPr id="4" name="Billede 3"/>
          <p:cNvPicPr>
            <a:picLocks noChangeAspect="1"/>
          </p:cNvPicPr>
          <p:nvPr/>
        </p:nvPicPr>
        <p:blipFill rotWithShape="1">
          <a:blip r:embed="rId3" cstate="hqprint">
            <a:extLst>
              <a:ext uri="{28A0092B-C50C-407E-A947-70E740481C1C}">
                <a14:useLocalDpi xmlns:a14="http://schemas.microsoft.com/office/drawing/2010/main" val="0"/>
              </a:ext>
            </a:extLst>
          </a:blip>
          <a:srcRect l="13292" r="17560" b="13978"/>
          <a:stretch/>
        </p:blipFill>
        <p:spPr>
          <a:xfrm>
            <a:off x="1613219" y="1689418"/>
            <a:ext cx="4449763" cy="3714432"/>
          </a:xfrm>
          <a:prstGeom prst="rect">
            <a:avLst/>
          </a:prstGeom>
        </p:spPr>
      </p:pic>
      <p:pic>
        <p:nvPicPr>
          <p:cNvPr id="5" name="Billede 4"/>
          <p:cNvPicPr>
            <a:picLocks noChangeAspect="1"/>
          </p:cNvPicPr>
          <p:nvPr/>
        </p:nvPicPr>
        <p:blipFill rotWithShape="1">
          <a:blip r:embed="rId4">
            <a:extLst>
              <a:ext uri="{28A0092B-C50C-407E-A947-70E740481C1C}">
                <a14:useLocalDpi xmlns:a14="http://schemas.microsoft.com/office/drawing/2010/main" val="0"/>
              </a:ext>
            </a:extLst>
          </a:blip>
          <a:srcRect l="16617" r="3801" b="640"/>
          <a:stretch/>
        </p:blipFill>
        <p:spPr>
          <a:xfrm>
            <a:off x="6128700" y="1689418"/>
            <a:ext cx="4450081" cy="3713162"/>
          </a:xfrm>
          <a:prstGeom prst="rect">
            <a:avLst/>
          </a:prstGeom>
        </p:spPr>
      </p:pic>
      <p:sp>
        <p:nvSpPr>
          <p:cNvPr id="8" name="Titel 1">
            <a:extLst>
              <a:ext uri="{FF2B5EF4-FFF2-40B4-BE49-F238E27FC236}">
                <a16:creationId xmlns:a16="http://schemas.microsoft.com/office/drawing/2014/main" id="{26F0C825-02AE-4FE4-5095-E06843690D1D}"/>
              </a:ext>
            </a:extLst>
          </p:cNvPr>
          <p:cNvSpPr txBox="1">
            <a:spLocks/>
          </p:cNvSpPr>
          <p:nvPr/>
        </p:nvSpPr>
        <p:spPr>
          <a:xfrm>
            <a:off x="6127749" y="5402580"/>
            <a:ext cx="4449763" cy="890588"/>
          </a:xfrm>
          <a:prstGeom prst="rect">
            <a:avLst/>
          </a:prstGeom>
          <a:solidFill>
            <a:srgbClr val="000000">
              <a:alpha val="50000"/>
            </a:srgbClr>
          </a:solidFill>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300" b="1" dirty="0">
                <a:solidFill>
                  <a:srgbClr val="FFFFFF"/>
                </a:solidFill>
                <a:latin typeface="Helvetica" panose="020B0604020202020204" pitchFamily="34" charset="0"/>
                <a:cs typeface="Helvetica" panose="020B0604020202020204" pitchFamily="34" charset="0"/>
              </a:rPr>
              <a:t>Anja </a:t>
            </a:r>
            <a:r>
              <a:rPr lang="en-US" sz="1300" b="1" dirty="0" err="1">
                <a:solidFill>
                  <a:srgbClr val="FFFFFF"/>
                </a:solidFill>
                <a:latin typeface="Helvetica" panose="020B0604020202020204" pitchFamily="34" charset="0"/>
                <a:cs typeface="Helvetica" panose="020B0604020202020204" pitchFamily="34" charset="0"/>
              </a:rPr>
              <a:t>Uglebjerg</a:t>
            </a:r>
            <a:r>
              <a:rPr lang="en-US" sz="1300" b="1" dirty="0">
                <a:solidFill>
                  <a:srgbClr val="FFFFFF"/>
                </a:solidFill>
                <a:latin typeface="Helvetica" panose="020B0604020202020204" pitchFamily="34" charset="0"/>
                <a:cs typeface="Helvetica" panose="020B0604020202020204" pitchFamily="34" charset="0"/>
              </a:rPr>
              <a:t>, </a:t>
            </a:r>
            <a:r>
              <a:rPr lang="en-US" sz="1300" dirty="0" err="1">
                <a:solidFill>
                  <a:srgbClr val="FFFFFF"/>
                </a:solidFill>
                <a:latin typeface="Helvetica" panose="020B0604020202020204" pitchFamily="34" charset="0"/>
                <a:cs typeface="Helvetica" panose="020B0604020202020204" pitchFamily="34" charset="0"/>
              </a:rPr>
              <a:t>Specialkonsulent</a:t>
            </a:r>
            <a:endParaRPr lang="en-US" sz="1300" dirty="0">
              <a:solidFill>
                <a:srgbClr val="FFFFFF"/>
              </a:solidFill>
              <a:latin typeface="Helvetica" panose="020B0604020202020204" pitchFamily="34" charset="0"/>
              <a:cs typeface="Helvetica" panose="020B0604020202020204" pitchFamily="34" charset="0"/>
            </a:endParaRPr>
          </a:p>
        </p:txBody>
      </p:sp>
      <p:sp>
        <p:nvSpPr>
          <p:cNvPr id="2" name="Titel 1">
            <a:extLst>
              <a:ext uri="{FF2B5EF4-FFF2-40B4-BE49-F238E27FC236}">
                <a16:creationId xmlns:a16="http://schemas.microsoft.com/office/drawing/2014/main" id="{7B22A01A-52E8-B364-E074-0BF4CE9B2DF2}"/>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dirty="0">
                <a:solidFill>
                  <a:schemeClr val="tx1"/>
                </a:solidFill>
                <a:latin typeface="+mj-lt"/>
                <a:ea typeface="+mj-ea"/>
                <a:cs typeface="+mj-cs"/>
              </a:rPr>
              <a:t>KVINFO</a:t>
            </a:r>
          </a:p>
        </p:txBody>
      </p:sp>
    </p:spTree>
    <p:extLst>
      <p:ext uri="{BB962C8B-B14F-4D97-AF65-F5344CB8AC3E}">
        <p14:creationId xmlns:p14="http://schemas.microsoft.com/office/powerpoint/2010/main" val="1956245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47CEFB6-6A32-DC35-38C0-DA8AC46DDE5D}"/>
              </a:ext>
            </a:extLst>
          </p:cNvPr>
          <p:cNvSpPr/>
          <p:nvPr/>
        </p:nvSpPr>
        <p:spPr>
          <a:xfrm>
            <a:off x="873652" y="537210"/>
            <a:ext cx="10515601" cy="4480560"/>
          </a:xfrm>
          <a:prstGeom prst="rect">
            <a:avLst/>
          </a:prstGeom>
          <a:solidFill>
            <a:schemeClr val="accent5">
              <a:lumMod val="60000"/>
              <a:lumOff val="40000"/>
              <a:alpha val="78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da-DK" sz="2400" b="1">
              <a:latin typeface="Helvetica" pitchFamily="2" charset="0"/>
            </a:endParaRPr>
          </a:p>
        </p:txBody>
      </p:sp>
      <p:pic>
        <p:nvPicPr>
          <p:cNvPr id="4" name="Billede 3">
            <a:extLst>
              <a:ext uri="{FF2B5EF4-FFF2-40B4-BE49-F238E27FC236}">
                <a16:creationId xmlns:a16="http://schemas.microsoft.com/office/drawing/2014/main" id="{3F96E48E-8C4E-9B1E-A439-550EB86A0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331" y="5506349"/>
            <a:ext cx="522579" cy="969332"/>
          </a:xfrm>
          <a:prstGeom prst="rect">
            <a:avLst/>
          </a:prstGeom>
        </p:spPr>
      </p:pic>
      <p:pic>
        <p:nvPicPr>
          <p:cNvPr id="5" name="Billede 4" descr="Et billede, der indeholder tekst, Font/skrifttype, skærmbillede, plakat&#10;&#10;Automatisk genereret beskrivelse">
            <a:extLst>
              <a:ext uri="{FF2B5EF4-FFF2-40B4-BE49-F238E27FC236}">
                <a16:creationId xmlns:a16="http://schemas.microsoft.com/office/drawing/2014/main" id="{E39FD2FA-26D1-439F-87BC-45348921507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95991" y="5489156"/>
            <a:ext cx="986525" cy="986525"/>
          </a:xfrm>
          <a:prstGeom prst="rect">
            <a:avLst/>
          </a:prstGeom>
        </p:spPr>
      </p:pic>
      <p:sp>
        <p:nvSpPr>
          <p:cNvPr id="11" name="Tekstfelt 10">
            <a:extLst>
              <a:ext uri="{FF2B5EF4-FFF2-40B4-BE49-F238E27FC236}">
                <a16:creationId xmlns:a16="http://schemas.microsoft.com/office/drawing/2014/main" id="{ED737CA2-8B44-AD8B-C904-ACC2BE168A7A}"/>
              </a:ext>
            </a:extLst>
          </p:cNvPr>
          <p:cNvSpPr txBox="1"/>
          <p:nvPr/>
        </p:nvSpPr>
        <p:spPr>
          <a:xfrm>
            <a:off x="2427559" y="1416367"/>
            <a:ext cx="6985758" cy="1077218"/>
          </a:xfrm>
          <a:prstGeom prst="rect">
            <a:avLst/>
          </a:prstGeom>
          <a:noFill/>
        </p:spPr>
        <p:txBody>
          <a:bodyPr wrap="square" lIns="91440" tIns="45720" rIns="91440" bIns="45720" rtlCol="0" anchor="t">
            <a:spAutoFit/>
          </a:bodyPr>
          <a:lstStyle/>
          <a:p>
            <a:pPr algn="ctr"/>
            <a:r>
              <a:rPr lang="da-DK" sz="3200" b="1" dirty="0">
                <a:latin typeface="Helvetica"/>
                <a:cs typeface="Helvetica"/>
              </a:rPr>
              <a:t>SUMMEØVELSE</a:t>
            </a:r>
          </a:p>
          <a:p>
            <a:pPr marL="457200" indent="-457200" algn="ctr">
              <a:buFontTx/>
              <a:buChar char="-"/>
            </a:pPr>
            <a:r>
              <a:rPr lang="da-DK" sz="3200" b="1" dirty="0">
                <a:latin typeface="Helvetica"/>
                <a:cs typeface="Helvetica"/>
              </a:rPr>
              <a:t>Hvad skurer hos jer?</a:t>
            </a:r>
          </a:p>
        </p:txBody>
      </p:sp>
      <p:sp>
        <p:nvSpPr>
          <p:cNvPr id="12" name="Tekstfelt 11">
            <a:extLst>
              <a:ext uri="{FF2B5EF4-FFF2-40B4-BE49-F238E27FC236}">
                <a16:creationId xmlns:a16="http://schemas.microsoft.com/office/drawing/2014/main" id="{B94E50F1-07AC-5CCE-DD8F-CAAA3A3E4951}"/>
              </a:ext>
            </a:extLst>
          </p:cNvPr>
          <p:cNvSpPr txBox="1"/>
          <p:nvPr/>
        </p:nvSpPr>
        <p:spPr>
          <a:xfrm>
            <a:off x="2770459" y="4072028"/>
            <a:ext cx="6985758" cy="584775"/>
          </a:xfrm>
          <a:prstGeom prst="rect">
            <a:avLst/>
          </a:prstGeom>
          <a:noFill/>
        </p:spPr>
        <p:txBody>
          <a:bodyPr wrap="square" lIns="91440" tIns="45720" rIns="91440" bIns="45720" rtlCol="0" anchor="t">
            <a:spAutoFit/>
          </a:bodyPr>
          <a:lstStyle/>
          <a:p>
            <a:pPr algn="ctr"/>
            <a:r>
              <a:rPr lang="da-DK" sz="3200" b="1" dirty="0">
                <a:latin typeface="Helvetica"/>
                <a:cs typeface="Helvetica"/>
              </a:rPr>
              <a:t>2 minutter for jer selv</a:t>
            </a:r>
          </a:p>
        </p:txBody>
      </p:sp>
    </p:spTree>
    <p:extLst>
      <p:ext uri="{BB962C8B-B14F-4D97-AF65-F5344CB8AC3E}">
        <p14:creationId xmlns:p14="http://schemas.microsoft.com/office/powerpoint/2010/main" val="1272826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3F9EF3EA-FD92-BE3B-4196-30718C5171FD}"/>
              </a:ext>
            </a:extLst>
          </p:cNvPr>
          <p:cNvSpPr/>
          <p:nvPr/>
        </p:nvSpPr>
        <p:spPr>
          <a:xfrm>
            <a:off x="873652" y="537210"/>
            <a:ext cx="10515601" cy="4480560"/>
          </a:xfrm>
          <a:prstGeom prst="rect">
            <a:avLst/>
          </a:prstGeom>
          <a:solidFill>
            <a:schemeClr val="accent5">
              <a:lumMod val="60000"/>
              <a:lumOff val="40000"/>
              <a:alpha val="78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da-DK" sz="2400" b="1">
              <a:latin typeface="Helvetica" pitchFamily="2" charset="0"/>
            </a:endParaRPr>
          </a:p>
        </p:txBody>
      </p:sp>
      <p:sp>
        <p:nvSpPr>
          <p:cNvPr id="12" name="Tekstfelt 11">
            <a:extLst>
              <a:ext uri="{FF2B5EF4-FFF2-40B4-BE49-F238E27FC236}">
                <a16:creationId xmlns:a16="http://schemas.microsoft.com/office/drawing/2014/main" id="{B94E50F1-07AC-5CCE-DD8F-CAAA3A3E4951}"/>
              </a:ext>
            </a:extLst>
          </p:cNvPr>
          <p:cNvSpPr txBox="1"/>
          <p:nvPr/>
        </p:nvSpPr>
        <p:spPr>
          <a:xfrm>
            <a:off x="2861899" y="1760220"/>
            <a:ext cx="6985758" cy="584775"/>
          </a:xfrm>
          <a:prstGeom prst="rect">
            <a:avLst/>
          </a:prstGeom>
          <a:noFill/>
        </p:spPr>
        <p:txBody>
          <a:bodyPr wrap="square" lIns="91440" tIns="45720" rIns="91440" bIns="45720" rtlCol="0" anchor="t">
            <a:spAutoFit/>
          </a:bodyPr>
          <a:lstStyle/>
          <a:p>
            <a:pPr algn="ctr"/>
            <a:r>
              <a:rPr lang="da-DK" sz="3200" b="1" dirty="0">
                <a:latin typeface="Helvetica"/>
                <a:cs typeface="Helvetica"/>
              </a:rPr>
              <a:t>SPØRGSMÅL?</a:t>
            </a:r>
          </a:p>
        </p:txBody>
      </p:sp>
      <p:pic>
        <p:nvPicPr>
          <p:cNvPr id="2" name="Billede 1">
            <a:extLst>
              <a:ext uri="{FF2B5EF4-FFF2-40B4-BE49-F238E27FC236}">
                <a16:creationId xmlns:a16="http://schemas.microsoft.com/office/drawing/2014/main" id="{E87C777B-50CA-2776-05CF-D525581571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7331" y="5506349"/>
            <a:ext cx="522579" cy="969332"/>
          </a:xfrm>
          <a:prstGeom prst="rect">
            <a:avLst/>
          </a:prstGeom>
        </p:spPr>
      </p:pic>
      <p:pic>
        <p:nvPicPr>
          <p:cNvPr id="3" name="Billede 2" descr="Et billede, der indeholder tekst, Font/skrifttype, skærmbillede, plakat&#10;&#10;Automatisk genereret beskrivelse">
            <a:extLst>
              <a:ext uri="{FF2B5EF4-FFF2-40B4-BE49-F238E27FC236}">
                <a16:creationId xmlns:a16="http://schemas.microsoft.com/office/drawing/2014/main" id="{EA389594-5907-6CA6-7BDC-FE806A960D7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95991" y="5489156"/>
            <a:ext cx="986525" cy="986525"/>
          </a:xfrm>
          <a:prstGeom prst="rect">
            <a:avLst/>
          </a:prstGeom>
        </p:spPr>
      </p:pic>
    </p:spTree>
    <p:extLst>
      <p:ext uri="{BB962C8B-B14F-4D97-AF65-F5344CB8AC3E}">
        <p14:creationId xmlns:p14="http://schemas.microsoft.com/office/powerpoint/2010/main" val="2386558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3F9EF3EA-FD92-BE3B-4196-30718C5171FD}"/>
              </a:ext>
            </a:extLst>
          </p:cNvPr>
          <p:cNvSpPr/>
          <p:nvPr/>
        </p:nvSpPr>
        <p:spPr>
          <a:xfrm>
            <a:off x="838199" y="382318"/>
            <a:ext cx="10515601" cy="4915395"/>
          </a:xfrm>
          <a:prstGeom prst="rect">
            <a:avLst/>
          </a:prstGeom>
          <a:solidFill>
            <a:schemeClr val="accent5">
              <a:lumMod val="60000"/>
              <a:lumOff val="40000"/>
              <a:alpha val="78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da-DK" sz="2400" b="1">
              <a:latin typeface="Helvetica" pitchFamily="2" charset="0"/>
            </a:endParaRPr>
          </a:p>
        </p:txBody>
      </p:sp>
      <p:sp>
        <p:nvSpPr>
          <p:cNvPr id="11" name="Tekstfelt 10">
            <a:extLst>
              <a:ext uri="{FF2B5EF4-FFF2-40B4-BE49-F238E27FC236}">
                <a16:creationId xmlns:a16="http://schemas.microsoft.com/office/drawing/2014/main" id="{ED737CA2-8B44-AD8B-C904-ACC2BE168A7A}"/>
              </a:ext>
            </a:extLst>
          </p:cNvPr>
          <p:cNvSpPr txBox="1"/>
          <p:nvPr/>
        </p:nvSpPr>
        <p:spPr>
          <a:xfrm>
            <a:off x="2861899" y="669769"/>
            <a:ext cx="6985758" cy="584775"/>
          </a:xfrm>
          <a:prstGeom prst="rect">
            <a:avLst/>
          </a:prstGeom>
          <a:noFill/>
        </p:spPr>
        <p:txBody>
          <a:bodyPr wrap="square" lIns="91440" tIns="45720" rIns="91440" bIns="45720" rtlCol="0" anchor="t">
            <a:spAutoFit/>
          </a:bodyPr>
          <a:lstStyle/>
          <a:p>
            <a:pPr algn="ctr"/>
            <a:r>
              <a:rPr lang="da-DK" sz="3200" b="1" dirty="0">
                <a:latin typeface="Helvetica"/>
                <a:cs typeface="Helvetica"/>
              </a:rPr>
              <a:t>I GRUPPER</a:t>
            </a:r>
          </a:p>
        </p:txBody>
      </p:sp>
      <p:sp>
        <p:nvSpPr>
          <p:cNvPr id="12" name="Tekstfelt 11">
            <a:extLst>
              <a:ext uri="{FF2B5EF4-FFF2-40B4-BE49-F238E27FC236}">
                <a16:creationId xmlns:a16="http://schemas.microsoft.com/office/drawing/2014/main" id="{B94E50F1-07AC-5CCE-DD8F-CAAA3A3E4951}"/>
              </a:ext>
            </a:extLst>
          </p:cNvPr>
          <p:cNvSpPr txBox="1"/>
          <p:nvPr/>
        </p:nvSpPr>
        <p:spPr>
          <a:xfrm>
            <a:off x="1635760" y="1760220"/>
            <a:ext cx="8211897" cy="3046988"/>
          </a:xfrm>
          <a:prstGeom prst="rect">
            <a:avLst/>
          </a:prstGeom>
          <a:noFill/>
        </p:spPr>
        <p:txBody>
          <a:bodyPr wrap="square" lIns="91440" tIns="45720" rIns="91440" bIns="45720" rtlCol="0" anchor="t">
            <a:spAutoFit/>
          </a:bodyPr>
          <a:lstStyle/>
          <a:p>
            <a:pPr algn="ctr"/>
            <a:r>
              <a:rPr lang="da-DK" sz="3200" b="1" dirty="0">
                <a:latin typeface="Helvetica"/>
                <a:cs typeface="Helvetica"/>
              </a:rPr>
              <a:t>Snak om følgende spørgsmål:</a:t>
            </a:r>
          </a:p>
          <a:p>
            <a:pPr marL="514350" indent="-514350" algn="ctr">
              <a:buAutoNum type="arabicParenR"/>
            </a:pPr>
            <a:r>
              <a:rPr lang="da-DK" sz="3200" b="1" dirty="0">
                <a:latin typeface="Helvetica"/>
                <a:cs typeface="Helvetica"/>
              </a:rPr>
              <a:t>Hvilken viden har I (adgang til) ift. omfanget af uønsket seksuel opmærksomhed?</a:t>
            </a:r>
          </a:p>
          <a:p>
            <a:pPr marL="514350" indent="-514350" algn="ctr">
              <a:buAutoNum type="arabicParenR"/>
            </a:pPr>
            <a:r>
              <a:rPr lang="da-DK" sz="3200" b="1" dirty="0">
                <a:latin typeface="Helvetica"/>
                <a:cs typeface="Helvetica"/>
              </a:rPr>
              <a:t>Hvilke udfordringer ser I på jeres skole?</a:t>
            </a:r>
          </a:p>
        </p:txBody>
      </p:sp>
      <p:pic>
        <p:nvPicPr>
          <p:cNvPr id="2" name="Billede 1">
            <a:extLst>
              <a:ext uri="{FF2B5EF4-FFF2-40B4-BE49-F238E27FC236}">
                <a16:creationId xmlns:a16="http://schemas.microsoft.com/office/drawing/2014/main" id="{E87C777B-50CA-2776-05CF-D525581571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331" y="5506349"/>
            <a:ext cx="522579" cy="969332"/>
          </a:xfrm>
          <a:prstGeom prst="rect">
            <a:avLst/>
          </a:prstGeom>
        </p:spPr>
      </p:pic>
      <p:pic>
        <p:nvPicPr>
          <p:cNvPr id="3" name="Billede 2" descr="Et billede, der indeholder tekst, Font/skrifttype, skærmbillede, plakat&#10;&#10;Automatisk genereret beskrivelse">
            <a:extLst>
              <a:ext uri="{FF2B5EF4-FFF2-40B4-BE49-F238E27FC236}">
                <a16:creationId xmlns:a16="http://schemas.microsoft.com/office/drawing/2014/main" id="{EA389594-5907-6CA6-7BDC-FE806A960D7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95991" y="5489156"/>
            <a:ext cx="986525" cy="986525"/>
          </a:xfrm>
          <a:prstGeom prst="rect">
            <a:avLst/>
          </a:prstGeom>
        </p:spPr>
      </p:pic>
    </p:spTree>
    <p:extLst>
      <p:ext uri="{BB962C8B-B14F-4D97-AF65-F5344CB8AC3E}">
        <p14:creationId xmlns:p14="http://schemas.microsoft.com/office/powerpoint/2010/main" val="413651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3F9EF3EA-FD92-BE3B-4196-30718C5171FD}"/>
              </a:ext>
            </a:extLst>
          </p:cNvPr>
          <p:cNvSpPr/>
          <p:nvPr/>
        </p:nvSpPr>
        <p:spPr>
          <a:xfrm>
            <a:off x="873652" y="537210"/>
            <a:ext cx="10515601" cy="4480560"/>
          </a:xfrm>
          <a:prstGeom prst="rect">
            <a:avLst/>
          </a:prstGeom>
          <a:solidFill>
            <a:schemeClr val="accent5">
              <a:lumMod val="60000"/>
              <a:lumOff val="40000"/>
              <a:alpha val="78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da-DK" sz="2400" b="1">
              <a:latin typeface="Helvetica" pitchFamily="2" charset="0"/>
            </a:endParaRPr>
          </a:p>
        </p:txBody>
      </p:sp>
      <p:sp>
        <p:nvSpPr>
          <p:cNvPr id="12" name="Tekstfelt 11">
            <a:extLst>
              <a:ext uri="{FF2B5EF4-FFF2-40B4-BE49-F238E27FC236}">
                <a16:creationId xmlns:a16="http://schemas.microsoft.com/office/drawing/2014/main" id="{B94E50F1-07AC-5CCE-DD8F-CAAA3A3E4951}"/>
              </a:ext>
            </a:extLst>
          </p:cNvPr>
          <p:cNvSpPr txBox="1"/>
          <p:nvPr/>
        </p:nvSpPr>
        <p:spPr>
          <a:xfrm>
            <a:off x="2861899" y="1760220"/>
            <a:ext cx="6985758" cy="584775"/>
          </a:xfrm>
          <a:prstGeom prst="rect">
            <a:avLst/>
          </a:prstGeom>
          <a:noFill/>
        </p:spPr>
        <p:txBody>
          <a:bodyPr wrap="square" lIns="91440" tIns="45720" rIns="91440" bIns="45720" rtlCol="0" anchor="t">
            <a:spAutoFit/>
          </a:bodyPr>
          <a:lstStyle/>
          <a:p>
            <a:pPr algn="ctr"/>
            <a:r>
              <a:rPr lang="da-DK" sz="3200" b="1" dirty="0">
                <a:latin typeface="Helvetica"/>
                <a:cs typeface="Helvetica"/>
              </a:rPr>
              <a:t>OPSAMLING</a:t>
            </a:r>
          </a:p>
        </p:txBody>
      </p:sp>
      <p:pic>
        <p:nvPicPr>
          <p:cNvPr id="2" name="Billede 1">
            <a:extLst>
              <a:ext uri="{FF2B5EF4-FFF2-40B4-BE49-F238E27FC236}">
                <a16:creationId xmlns:a16="http://schemas.microsoft.com/office/drawing/2014/main" id="{E87C777B-50CA-2776-05CF-D525581571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331" y="5506349"/>
            <a:ext cx="522579" cy="969332"/>
          </a:xfrm>
          <a:prstGeom prst="rect">
            <a:avLst/>
          </a:prstGeom>
        </p:spPr>
      </p:pic>
      <p:pic>
        <p:nvPicPr>
          <p:cNvPr id="3" name="Billede 2" descr="Et billede, der indeholder tekst, Font/skrifttype, skærmbillede, plakat&#10;&#10;Automatisk genereret beskrivelse">
            <a:extLst>
              <a:ext uri="{FF2B5EF4-FFF2-40B4-BE49-F238E27FC236}">
                <a16:creationId xmlns:a16="http://schemas.microsoft.com/office/drawing/2014/main" id="{EA389594-5907-6CA6-7BDC-FE806A960D7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95991" y="5489156"/>
            <a:ext cx="986525" cy="986525"/>
          </a:xfrm>
          <a:prstGeom prst="rect">
            <a:avLst/>
          </a:prstGeom>
        </p:spPr>
      </p:pic>
    </p:spTree>
    <p:extLst>
      <p:ext uri="{BB962C8B-B14F-4D97-AF65-F5344CB8AC3E}">
        <p14:creationId xmlns:p14="http://schemas.microsoft.com/office/powerpoint/2010/main" val="2027511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47CEFB6-6A32-DC35-38C0-DA8AC46DDE5D}"/>
              </a:ext>
            </a:extLst>
          </p:cNvPr>
          <p:cNvSpPr/>
          <p:nvPr/>
        </p:nvSpPr>
        <p:spPr>
          <a:xfrm>
            <a:off x="-1" y="0"/>
            <a:ext cx="9307577" cy="6858548"/>
          </a:xfrm>
          <a:prstGeom prst="rect">
            <a:avLst/>
          </a:prstGeom>
          <a:solidFill>
            <a:schemeClr val="accent5">
              <a:lumMod val="60000"/>
              <a:lumOff val="40000"/>
              <a:alpha val="78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da-DK" sz="2400" b="1">
              <a:latin typeface="Helvetica" pitchFamily="2" charset="0"/>
            </a:endParaRPr>
          </a:p>
        </p:txBody>
      </p:sp>
      <p:pic>
        <p:nvPicPr>
          <p:cNvPr id="4" name="Billede 3">
            <a:extLst>
              <a:ext uri="{FF2B5EF4-FFF2-40B4-BE49-F238E27FC236}">
                <a16:creationId xmlns:a16="http://schemas.microsoft.com/office/drawing/2014/main" id="{3F96E48E-8C4E-9B1E-A439-550EB86A0E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1531" y="5126629"/>
            <a:ext cx="736560" cy="1366246"/>
          </a:xfrm>
          <a:prstGeom prst="rect">
            <a:avLst/>
          </a:prstGeom>
        </p:spPr>
      </p:pic>
      <p:pic>
        <p:nvPicPr>
          <p:cNvPr id="5" name="Billede 4" descr="Et billede, der indeholder tekst, Font/skrifttype, skærmbillede, plakat&#10;&#10;Automatisk genereret beskrivelse">
            <a:extLst>
              <a:ext uri="{FF2B5EF4-FFF2-40B4-BE49-F238E27FC236}">
                <a16:creationId xmlns:a16="http://schemas.microsoft.com/office/drawing/2014/main" id="{E39FD2FA-26D1-439F-87BC-4534892150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32045" y="5126629"/>
            <a:ext cx="1366246" cy="1366246"/>
          </a:xfrm>
          <a:prstGeom prst="rect">
            <a:avLst/>
          </a:prstGeom>
        </p:spPr>
      </p:pic>
      <p:sp>
        <p:nvSpPr>
          <p:cNvPr id="2" name="Tekstfelt 1">
            <a:extLst>
              <a:ext uri="{FF2B5EF4-FFF2-40B4-BE49-F238E27FC236}">
                <a16:creationId xmlns:a16="http://schemas.microsoft.com/office/drawing/2014/main" id="{093199DC-6DC1-4CC0-7E06-663399229175}"/>
              </a:ext>
            </a:extLst>
          </p:cNvPr>
          <p:cNvSpPr txBox="1"/>
          <p:nvPr/>
        </p:nvSpPr>
        <p:spPr>
          <a:xfrm>
            <a:off x="1931670" y="1108710"/>
            <a:ext cx="3646170" cy="1200329"/>
          </a:xfrm>
          <a:prstGeom prst="rect">
            <a:avLst/>
          </a:prstGeom>
          <a:noFill/>
        </p:spPr>
        <p:txBody>
          <a:bodyPr wrap="square" rtlCol="0">
            <a:spAutoFit/>
          </a:bodyPr>
          <a:lstStyle/>
          <a:p>
            <a:r>
              <a:rPr lang="da-DK" sz="7200" b="1" dirty="0">
                <a:latin typeface="Helvetica" panose="020B0604020202020204" pitchFamily="34" charset="0"/>
                <a:cs typeface="Helvetica" panose="020B0604020202020204" pitchFamily="34" charset="0"/>
              </a:rPr>
              <a:t>PAUSE</a:t>
            </a:r>
          </a:p>
        </p:txBody>
      </p:sp>
    </p:spTree>
    <p:extLst>
      <p:ext uri="{BB962C8B-B14F-4D97-AF65-F5344CB8AC3E}">
        <p14:creationId xmlns:p14="http://schemas.microsoft.com/office/powerpoint/2010/main" val="3928935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F5A0D2-1C17-572D-E4F2-76467C1F9413}"/>
              </a:ext>
            </a:extLst>
          </p:cNvPr>
          <p:cNvSpPr/>
          <p:nvPr/>
        </p:nvSpPr>
        <p:spPr>
          <a:xfrm>
            <a:off x="290548" y="262890"/>
            <a:ext cx="11610904" cy="6377940"/>
          </a:xfrm>
          <a:prstGeom prst="rect">
            <a:avLst/>
          </a:prstGeom>
          <a:solidFill>
            <a:srgbClr val="C4DBF0">
              <a:alpha val="78000"/>
            </a:srgb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da-DK" sz="2400" b="1" dirty="0">
              <a:latin typeface="Helvetica" pitchFamily="2" charset="0"/>
            </a:endParaRPr>
          </a:p>
        </p:txBody>
      </p:sp>
      <p:sp>
        <p:nvSpPr>
          <p:cNvPr id="3" name="Pladsholder til indhold 2">
            <a:extLst>
              <a:ext uri="{FF2B5EF4-FFF2-40B4-BE49-F238E27FC236}">
                <a16:creationId xmlns:a16="http://schemas.microsoft.com/office/drawing/2014/main" id="{A4408D1F-9092-26DB-8D1B-94A341DAC0F5}"/>
              </a:ext>
            </a:extLst>
          </p:cNvPr>
          <p:cNvSpPr txBox="1">
            <a:spLocks/>
          </p:cNvSpPr>
          <p:nvPr/>
        </p:nvSpPr>
        <p:spPr>
          <a:xfrm>
            <a:off x="1247563" y="1178550"/>
            <a:ext cx="3072977" cy="5369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da-DK" sz="3000" dirty="0">
                <a:solidFill>
                  <a:srgbClr val="000000"/>
                </a:solidFill>
                <a:latin typeface="Helvetica"/>
                <a:ea typeface="+mn-lt"/>
                <a:cs typeface="Helvetica"/>
              </a:rPr>
              <a:t>Kulturen</a:t>
            </a:r>
            <a:endParaRPr lang="da-DK" sz="3000" dirty="0"/>
          </a:p>
          <a:p>
            <a:pPr marL="0" indent="0">
              <a:buNone/>
            </a:pPr>
            <a:endParaRPr lang="da-DK" sz="3000" i="1" dirty="0">
              <a:solidFill>
                <a:srgbClr val="000000"/>
              </a:solidFill>
              <a:latin typeface="Helvetica"/>
              <a:ea typeface="+mn-lt"/>
              <a:cs typeface="Helvetica"/>
            </a:endParaRPr>
          </a:p>
          <a:p>
            <a:pPr marL="0" indent="0">
              <a:buNone/>
            </a:pPr>
            <a:endParaRPr lang="da-DK" sz="3000" i="1" dirty="0">
              <a:solidFill>
                <a:srgbClr val="000000"/>
              </a:solidFill>
              <a:latin typeface="Helvetica"/>
              <a:ea typeface="+mn-lt"/>
              <a:cs typeface="Helvetica"/>
            </a:endParaRPr>
          </a:p>
        </p:txBody>
      </p:sp>
      <p:sp>
        <p:nvSpPr>
          <p:cNvPr id="9" name="Titel 1">
            <a:extLst>
              <a:ext uri="{FF2B5EF4-FFF2-40B4-BE49-F238E27FC236}">
                <a16:creationId xmlns:a16="http://schemas.microsoft.com/office/drawing/2014/main" id="{102AF35F-6809-28BD-9B76-9C83BC568AAF}"/>
              </a:ext>
            </a:extLst>
          </p:cNvPr>
          <p:cNvSpPr txBox="1">
            <a:spLocks/>
          </p:cNvSpPr>
          <p:nvPr/>
        </p:nvSpPr>
        <p:spPr>
          <a:xfrm>
            <a:off x="664236" y="404979"/>
            <a:ext cx="11182269" cy="536920"/>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da-DK" sz="2600" b="1">
              <a:latin typeface="Helvetica" panose="020B0604020202020204" pitchFamily="34" charset="0"/>
              <a:cs typeface="Helvetica" panose="020B0604020202020204" pitchFamily="34" charset="0"/>
            </a:endParaRPr>
          </a:p>
        </p:txBody>
      </p:sp>
      <p:sp>
        <p:nvSpPr>
          <p:cNvPr id="6" name="Pladsholder til indhold 2">
            <a:extLst>
              <a:ext uri="{FF2B5EF4-FFF2-40B4-BE49-F238E27FC236}">
                <a16:creationId xmlns:a16="http://schemas.microsoft.com/office/drawing/2014/main" id="{DE55C646-1D95-1965-7E0F-D72A6C8AC0D6}"/>
              </a:ext>
            </a:extLst>
          </p:cNvPr>
          <p:cNvSpPr txBox="1">
            <a:spLocks/>
          </p:cNvSpPr>
          <p:nvPr/>
        </p:nvSpPr>
        <p:spPr>
          <a:xfrm>
            <a:off x="8828475" y="2891805"/>
            <a:ext cx="3072977" cy="5369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da-DK" sz="3000" dirty="0">
                <a:solidFill>
                  <a:srgbClr val="000000"/>
                </a:solidFill>
                <a:latin typeface="Helvetica"/>
                <a:ea typeface="+mn-lt"/>
                <a:cs typeface="Helvetica"/>
              </a:rPr>
              <a:t>Personalet</a:t>
            </a:r>
            <a:endParaRPr lang="da-DK" sz="3000" dirty="0"/>
          </a:p>
          <a:p>
            <a:pPr marL="0" indent="0">
              <a:buNone/>
            </a:pPr>
            <a:endParaRPr lang="da-DK" sz="3000" i="1" dirty="0">
              <a:solidFill>
                <a:srgbClr val="000000"/>
              </a:solidFill>
              <a:latin typeface="Helvetica"/>
              <a:ea typeface="+mn-lt"/>
              <a:cs typeface="Helvetica"/>
            </a:endParaRPr>
          </a:p>
          <a:p>
            <a:pPr marL="0" indent="0">
              <a:buNone/>
            </a:pPr>
            <a:endParaRPr lang="da-DK" sz="3000" i="1" dirty="0">
              <a:solidFill>
                <a:srgbClr val="000000"/>
              </a:solidFill>
              <a:latin typeface="Helvetica"/>
              <a:ea typeface="+mn-lt"/>
              <a:cs typeface="Helvetica"/>
            </a:endParaRPr>
          </a:p>
        </p:txBody>
      </p:sp>
      <p:sp>
        <p:nvSpPr>
          <p:cNvPr id="8" name="Pladsholder til indhold 2">
            <a:extLst>
              <a:ext uri="{FF2B5EF4-FFF2-40B4-BE49-F238E27FC236}">
                <a16:creationId xmlns:a16="http://schemas.microsoft.com/office/drawing/2014/main" id="{EBCD9022-FB99-68EE-4401-DC5A790406C5}"/>
              </a:ext>
            </a:extLst>
          </p:cNvPr>
          <p:cNvSpPr txBox="1">
            <a:spLocks/>
          </p:cNvSpPr>
          <p:nvPr/>
        </p:nvSpPr>
        <p:spPr>
          <a:xfrm>
            <a:off x="3712633" y="2018233"/>
            <a:ext cx="3072977" cy="5369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da-DK" sz="3000" dirty="0">
                <a:solidFill>
                  <a:srgbClr val="000000"/>
                </a:solidFill>
                <a:latin typeface="Helvetica"/>
                <a:ea typeface="+mn-lt"/>
                <a:cs typeface="Helvetica"/>
              </a:rPr>
              <a:t>Handleplan</a:t>
            </a:r>
            <a:endParaRPr lang="da-DK" sz="3000" dirty="0"/>
          </a:p>
          <a:p>
            <a:pPr marL="0" indent="0">
              <a:buNone/>
            </a:pPr>
            <a:endParaRPr lang="da-DK" sz="3000" i="1" dirty="0">
              <a:solidFill>
                <a:srgbClr val="000000"/>
              </a:solidFill>
              <a:latin typeface="Helvetica"/>
              <a:ea typeface="+mn-lt"/>
              <a:cs typeface="Helvetica"/>
            </a:endParaRPr>
          </a:p>
          <a:p>
            <a:pPr marL="0" indent="0">
              <a:buNone/>
            </a:pPr>
            <a:endParaRPr lang="da-DK" sz="3000" i="1" dirty="0">
              <a:solidFill>
                <a:srgbClr val="000000"/>
              </a:solidFill>
              <a:latin typeface="Helvetica"/>
              <a:ea typeface="+mn-lt"/>
              <a:cs typeface="Helvetica"/>
            </a:endParaRPr>
          </a:p>
        </p:txBody>
      </p:sp>
      <p:sp>
        <p:nvSpPr>
          <p:cNvPr id="10" name="Pladsholder til indhold 2">
            <a:extLst>
              <a:ext uri="{FF2B5EF4-FFF2-40B4-BE49-F238E27FC236}">
                <a16:creationId xmlns:a16="http://schemas.microsoft.com/office/drawing/2014/main" id="{BEC0EDE8-1A75-CB5F-73E1-735D678F3D8F}"/>
              </a:ext>
            </a:extLst>
          </p:cNvPr>
          <p:cNvSpPr txBox="1">
            <a:spLocks/>
          </p:cNvSpPr>
          <p:nvPr/>
        </p:nvSpPr>
        <p:spPr>
          <a:xfrm>
            <a:off x="7640571" y="1214889"/>
            <a:ext cx="3072977" cy="5369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da-DK" sz="3000" dirty="0">
                <a:solidFill>
                  <a:srgbClr val="000000"/>
                </a:solidFill>
                <a:latin typeface="Helvetica"/>
                <a:ea typeface="+mn-lt"/>
                <a:cs typeface="Helvetica"/>
              </a:rPr>
              <a:t>Ressourcer</a:t>
            </a:r>
            <a:endParaRPr lang="da-DK" sz="3000" dirty="0"/>
          </a:p>
          <a:p>
            <a:pPr marL="0" indent="0">
              <a:buNone/>
            </a:pPr>
            <a:endParaRPr lang="da-DK" sz="3000" i="1" dirty="0">
              <a:solidFill>
                <a:srgbClr val="000000"/>
              </a:solidFill>
              <a:latin typeface="Helvetica"/>
              <a:ea typeface="+mn-lt"/>
              <a:cs typeface="Helvetica"/>
            </a:endParaRPr>
          </a:p>
          <a:p>
            <a:pPr marL="0" indent="0">
              <a:buNone/>
            </a:pPr>
            <a:endParaRPr lang="da-DK" sz="3000" i="1" dirty="0">
              <a:solidFill>
                <a:srgbClr val="000000"/>
              </a:solidFill>
              <a:latin typeface="Helvetica"/>
              <a:ea typeface="+mn-lt"/>
              <a:cs typeface="Helvetica"/>
            </a:endParaRPr>
          </a:p>
        </p:txBody>
      </p:sp>
      <p:sp>
        <p:nvSpPr>
          <p:cNvPr id="11" name="Pladsholder til indhold 2">
            <a:extLst>
              <a:ext uri="{FF2B5EF4-FFF2-40B4-BE49-F238E27FC236}">
                <a16:creationId xmlns:a16="http://schemas.microsoft.com/office/drawing/2014/main" id="{B00495AF-9EB5-63E0-7691-27F393C41486}"/>
              </a:ext>
            </a:extLst>
          </p:cNvPr>
          <p:cNvSpPr txBox="1">
            <a:spLocks/>
          </p:cNvSpPr>
          <p:nvPr/>
        </p:nvSpPr>
        <p:spPr>
          <a:xfrm>
            <a:off x="1144692" y="3428726"/>
            <a:ext cx="3072977" cy="5369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da-DK" sz="3000" dirty="0">
                <a:solidFill>
                  <a:srgbClr val="000000"/>
                </a:solidFill>
                <a:latin typeface="Helvetica"/>
                <a:ea typeface="+mn-lt"/>
                <a:cs typeface="Helvetica"/>
              </a:rPr>
              <a:t>Fysiske rammer</a:t>
            </a:r>
            <a:endParaRPr lang="da-DK" sz="3000" dirty="0"/>
          </a:p>
          <a:p>
            <a:pPr marL="0" indent="0">
              <a:buNone/>
            </a:pPr>
            <a:endParaRPr lang="da-DK" sz="3000" i="1" dirty="0">
              <a:solidFill>
                <a:srgbClr val="000000"/>
              </a:solidFill>
              <a:latin typeface="Helvetica"/>
              <a:ea typeface="+mn-lt"/>
              <a:cs typeface="Helvetica"/>
            </a:endParaRPr>
          </a:p>
          <a:p>
            <a:pPr marL="0" indent="0">
              <a:buNone/>
            </a:pPr>
            <a:endParaRPr lang="da-DK" sz="3000" i="1" dirty="0">
              <a:solidFill>
                <a:srgbClr val="000000"/>
              </a:solidFill>
              <a:latin typeface="Helvetica"/>
              <a:ea typeface="+mn-lt"/>
              <a:cs typeface="Helvetica"/>
            </a:endParaRPr>
          </a:p>
        </p:txBody>
      </p:sp>
      <p:sp>
        <p:nvSpPr>
          <p:cNvPr id="12" name="Pladsholder til indhold 2">
            <a:extLst>
              <a:ext uri="{FF2B5EF4-FFF2-40B4-BE49-F238E27FC236}">
                <a16:creationId xmlns:a16="http://schemas.microsoft.com/office/drawing/2014/main" id="{49814D80-5BD0-6CC2-599C-12F8236605F2}"/>
              </a:ext>
            </a:extLst>
          </p:cNvPr>
          <p:cNvSpPr txBox="1">
            <a:spLocks/>
          </p:cNvSpPr>
          <p:nvPr/>
        </p:nvSpPr>
        <p:spPr>
          <a:xfrm>
            <a:off x="7057813" y="5204570"/>
            <a:ext cx="3072977" cy="5369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da-DK" sz="3000" dirty="0">
                <a:solidFill>
                  <a:srgbClr val="000000"/>
                </a:solidFill>
                <a:latin typeface="Helvetica"/>
                <a:ea typeface="+mn-lt"/>
                <a:cs typeface="Helvetica"/>
              </a:rPr>
              <a:t>Konkrete sager</a:t>
            </a:r>
            <a:endParaRPr lang="da-DK" sz="3000" dirty="0"/>
          </a:p>
          <a:p>
            <a:pPr marL="0" indent="0">
              <a:buNone/>
            </a:pPr>
            <a:endParaRPr lang="da-DK" sz="3000" i="1" dirty="0">
              <a:solidFill>
                <a:srgbClr val="000000"/>
              </a:solidFill>
              <a:latin typeface="Helvetica"/>
              <a:ea typeface="+mn-lt"/>
              <a:cs typeface="Helvetica"/>
            </a:endParaRPr>
          </a:p>
          <a:p>
            <a:pPr marL="0" indent="0">
              <a:buNone/>
            </a:pPr>
            <a:endParaRPr lang="da-DK" sz="3000" i="1" dirty="0">
              <a:solidFill>
                <a:srgbClr val="000000"/>
              </a:solidFill>
              <a:latin typeface="Helvetica"/>
              <a:ea typeface="+mn-lt"/>
              <a:cs typeface="Helvetica"/>
            </a:endParaRPr>
          </a:p>
        </p:txBody>
      </p:sp>
      <p:sp>
        <p:nvSpPr>
          <p:cNvPr id="13" name="Pladsholder til indhold 2">
            <a:extLst>
              <a:ext uri="{FF2B5EF4-FFF2-40B4-BE49-F238E27FC236}">
                <a16:creationId xmlns:a16="http://schemas.microsoft.com/office/drawing/2014/main" id="{E948805A-1A97-C78D-58F0-1E46DB2B6E68}"/>
              </a:ext>
            </a:extLst>
          </p:cNvPr>
          <p:cNvSpPr txBox="1">
            <a:spLocks/>
          </p:cNvSpPr>
          <p:nvPr/>
        </p:nvSpPr>
        <p:spPr>
          <a:xfrm>
            <a:off x="6095067" y="3631489"/>
            <a:ext cx="3072977" cy="5369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da-DK" sz="3000" dirty="0">
                <a:solidFill>
                  <a:srgbClr val="000000"/>
                </a:solidFill>
                <a:latin typeface="Helvetica"/>
                <a:ea typeface="+mn-lt"/>
                <a:cs typeface="Helvetica"/>
              </a:rPr>
              <a:t>Politikker</a:t>
            </a:r>
          </a:p>
          <a:p>
            <a:pPr marL="0" indent="0">
              <a:lnSpc>
                <a:spcPct val="70000"/>
              </a:lnSpc>
              <a:buNone/>
            </a:pPr>
            <a:endParaRPr lang="da-DK" sz="3000" dirty="0"/>
          </a:p>
          <a:p>
            <a:pPr marL="0" indent="0">
              <a:buNone/>
            </a:pPr>
            <a:endParaRPr lang="da-DK" sz="3000" i="1" dirty="0">
              <a:solidFill>
                <a:srgbClr val="000000"/>
              </a:solidFill>
              <a:latin typeface="Helvetica"/>
              <a:ea typeface="+mn-lt"/>
              <a:cs typeface="Helvetica"/>
            </a:endParaRPr>
          </a:p>
          <a:p>
            <a:pPr marL="0" indent="0">
              <a:buNone/>
            </a:pPr>
            <a:endParaRPr lang="da-DK" sz="3000" i="1" dirty="0">
              <a:solidFill>
                <a:srgbClr val="000000"/>
              </a:solidFill>
              <a:latin typeface="Helvetica"/>
              <a:ea typeface="+mn-lt"/>
              <a:cs typeface="Helvetica"/>
            </a:endParaRPr>
          </a:p>
        </p:txBody>
      </p:sp>
      <p:sp>
        <p:nvSpPr>
          <p:cNvPr id="14" name="Pladsholder til indhold 2">
            <a:extLst>
              <a:ext uri="{FF2B5EF4-FFF2-40B4-BE49-F238E27FC236}">
                <a16:creationId xmlns:a16="http://schemas.microsoft.com/office/drawing/2014/main" id="{8FAF29B7-8C27-C901-FFDA-2CEBFD1075E3}"/>
              </a:ext>
            </a:extLst>
          </p:cNvPr>
          <p:cNvSpPr txBox="1">
            <a:spLocks/>
          </p:cNvSpPr>
          <p:nvPr/>
        </p:nvSpPr>
        <p:spPr>
          <a:xfrm>
            <a:off x="3022090" y="5244744"/>
            <a:ext cx="3072977" cy="5369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da-DK" sz="3000" dirty="0">
                <a:solidFill>
                  <a:srgbClr val="000000"/>
                </a:solidFill>
                <a:latin typeface="Helvetica"/>
                <a:ea typeface="+mn-lt"/>
                <a:cs typeface="Helvetica"/>
              </a:rPr>
              <a:t>Håndtering</a:t>
            </a:r>
            <a:endParaRPr lang="da-DK" sz="3000" dirty="0"/>
          </a:p>
          <a:p>
            <a:pPr marL="0" indent="0">
              <a:buNone/>
            </a:pPr>
            <a:endParaRPr lang="da-DK" sz="3000" i="1" dirty="0">
              <a:solidFill>
                <a:srgbClr val="000000"/>
              </a:solidFill>
              <a:latin typeface="Helvetica"/>
              <a:ea typeface="+mn-lt"/>
              <a:cs typeface="Helvetica"/>
            </a:endParaRPr>
          </a:p>
          <a:p>
            <a:pPr marL="0" indent="0">
              <a:buNone/>
            </a:pPr>
            <a:endParaRPr lang="da-DK" sz="3000" i="1" dirty="0">
              <a:solidFill>
                <a:srgbClr val="000000"/>
              </a:solidFill>
              <a:latin typeface="Helvetica"/>
              <a:ea typeface="+mn-lt"/>
              <a:cs typeface="Helvetica"/>
            </a:endParaRPr>
          </a:p>
        </p:txBody>
      </p:sp>
      <p:sp>
        <p:nvSpPr>
          <p:cNvPr id="15" name="Pladsholder til indhold 2">
            <a:extLst>
              <a:ext uri="{FF2B5EF4-FFF2-40B4-BE49-F238E27FC236}">
                <a16:creationId xmlns:a16="http://schemas.microsoft.com/office/drawing/2014/main" id="{3272A8B1-A48C-C37D-3337-B9EB4B0BCB49}"/>
              </a:ext>
            </a:extLst>
          </p:cNvPr>
          <p:cNvSpPr txBox="1">
            <a:spLocks/>
          </p:cNvSpPr>
          <p:nvPr/>
        </p:nvSpPr>
        <p:spPr>
          <a:xfrm>
            <a:off x="5166394" y="754597"/>
            <a:ext cx="1891419" cy="490064"/>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da-DK" sz="3000" dirty="0">
                <a:solidFill>
                  <a:srgbClr val="000000"/>
                </a:solidFill>
                <a:latin typeface="Helvetica"/>
                <a:ea typeface="+mn-lt"/>
                <a:cs typeface="Helvetica"/>
              </a:rPr>
              <a:t>Viden</a:t>
            </a:r>
            <a:endParaRPr lang="da-DK" sz="3000" dirty="0"/>
          </a:p>
          <a:p>
            <a:pPr marL="0" indent="0">
              <a:buNone/>
            </a:pPr>
            <a:endParaRPr lang="da-DK" sz="3000" i="1" dirty="0">
              <a:solidFill>
                <a:srgbClr val="000000"/>
              </a:solidFill>
              <a:latin typeface="Helvetica"/>
              <a:ea typeface="+mn-lt"/>
              <a:cs typeface="Helvetica"/>
            </a:endParaRPr>
          </a:p>
          <a:p>
            <a:pPr marL="0" indent="0">
              <a:buNone/>
            </a:pPr>
            <a:endParaRPr lang="da-DK" sz="3000" i="1" dirty="0">
              <a:solidFill>
                <a:srgbClr val="000000"/>
              </a:solidFill>
              <a:latin typeface="Helvetica"/>
              <a:ea typeface="+mn-lt"/>
              <a:cs typeface="Helvetica"/>
            </a:endParaRPr>
          </a:p>
        </p:txBody>
      </p:sp>
    </p:spTree>
    <p:extLst>
      <p:ext uri="{BB962C8B-B14F-4D97-AF65-F5344CB8AC3E}">
        <p14:creationId xmlns:p14="http://schemas.microsoft.com/office/powerpoint/2010/main" val="52982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D55DCB7D-15D7-819C-EE47-38A79A2C7A78}"/>
              </a:ext>
            </a:extLst>
          </p:cNvPr>
          <p:cNvSpPr/>
          <p:nvPr/>
        </p:nvSpPr>
        <p:spPr>
          <a:xfrm>
            <a:off x="1" y="-48313"/>
            <a:ext cx="12192000" cy="6905554"/>
          </a:xfrm>
          <a:prstGeom prst="rect">
            <a:avLst/>
          </a:prstGeom>
          <a:solidFill>
            <a:srgbClr val="C4DBF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31"/>
          </a:p>
        </p:txBody>
      </p:sp>
      <p:pic>
        <p:nvPicPr>
          <p:cNvPr id="5" name="Picture 7" descr="Logo&#10;&#10;Description automatically generated">
            <a:extLst>
              <a:ext uri="{FF2B5EF4-FFF2-40B4-BE49-F238E27FC236}">
                <a16:creationId xmlns:a16="http://schemas.microsoft.com/office/drawing/2014/main" id="{ACD12F72-C325-6D9A-6075-29DB87A3692E}"/>
              </a:ext>
            </a:extLst>
          </p:cNvPr>
          <p:cNvPicPr>
            <a:picLocks noChangeAspect="1"/>
          </p:cNvPicPr>
          <p:nvPr/>
        </p:nvPicPr>
        <p:blipFill>
          <a:blip r:embed="rId3"/>
          <a:stretch>
            <a:fillRect/>
          </a:stretch>
        </p:blipFill>
        <p:spPr>
          <a:xfrm rot="16676531">
            <a:off x="6245974" y="-1525351"/>
            <a:ext cx="7395437" cy="10547058"/>
          </a:xfrm>
          <a:prstGeom prst="rect">
            <a:avLst/>
          </a:prstGeom>
        </p:spPr>
      </p:pic>
      <p:pic>
        <p:nvPicPr>
          <p:cNvPr id="7" name="Picture 7" descr="Logo&#10;&#10;Description automatically generated">
            <a:extLst>
              <a:ext uri="{FF2B5EF4-FFF2-40B4-BE49-F238E27FC236}">
                <a16:creationId xmlns:a16="http://schemas.microsoft.com/office/drawing/2014/main" id="{055CF25D-917E-B988-9E7B-CE12B15181A5}"/>
              </a:ext>
            </a:extLst>
          </p:cNvPr>
          <p:cNvPicPr>
            <a:picLocks noChangeAspect="1"/>
          </p:cNvPicPr>
          <p:nvPr/>
        </p:nvPicPr>
        <p:blipFill>
          <a:blip r:embed="rId3">
            <a:duotone>
              <a:prstClr val="black"/>
              <a:schemeClr val="accent1">
                <a:tint val="45000"/>
                <a:satMod val="400000"/>
              </a:schemeClr>
            </a:duotone>
          </a:blip>
          <a:stretch>
            <a:fillRect/>
          </a:stretch>
        </p:blipFill>
        <p:spPr>
          <a:xfrm rot="10800000">
            <a:off x="-2044867" y="-1768159"/>
            <a:ext cx="8140865" cy="9840318"/>
          </a:xfrm>
          <a:prstGeom prst="rect">
            <a:avLst/>
          </a:prstGeom>
        </p:spPr>
      </p:pic>
      <p:sp>
        <p:nvSpPr>
          <p:cNvPr id="10" name="Rectangle 6">
            <a:extLst>
              <a:ext uri="{FF2B5EF4-FFF2-40B4-BE49-F238E27FC236}">
                <a16:creationId xmlns:a16="http://schemas.microsoft.com/office/drawing/2014/main" id="{A3BC0BC8-37E8-7C9F-0387-39566D7ADC86}"/>
              </a:ext>
            </a:extLst>
          </p:cNvPr>
          <p:cNvSpPr/>
          <p:nvPr/>
        </p:nvSpPr>
        <p:spPr>
          <a:xfrm>
            <a:off x="1734730" y="691106"/>
            <a:ext cx="9061542" cy="4987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kstfelt 1">
            <a:extLst>
              <a:ext uri="{FF2B5EF4-FFF2-40B4-BE49-F238E27FC236}">
                <a16:creationId xmlns:a16="http://schemas.microsoft.com/office/drawing/2014/main" id="{FBEA586B-F460-0A7A-7BC4-ADDB9ACAA503}"/>
              </a:ext>
            </a:extLst>
          </p:cNvPr>
          <p:cNvSpPr txBox="1"/>
          <p:nvPr/>
        </p:nvSpPr>
        <p:spPr>
          <a:xfrm>
            <a:off x="3048010" y="1753320"/>
            <a:ext cx="6793220" cy="1077218"/>
          </a:xfrm>
          <a:prstGeom prst="rect">
            <a:avLst/>
          </a:prstGeom>
          <a:noFill/>
        </p:spPr>
        <p:txBody>
          <a:bodyPr wrap="square" rtlCol="0">
            <a:spAutoFit/>
          </a:bodyPr>
          <a:lstStyle/>
          <a:p>
            <a:r>
              <a:rPr lang="da-DK" sz="3200" b="1" dirty="0">
                <a:latin typeface="Helvetica" panose="020B0604020202020204" pitchFamily="34" charset="0"/>
                <a:cs typeface="Helvetica" panose="020B0604020202020204" pitchFamily="34" charset="0"/>
              </a:rPr>
              <a:t>Forudsætninger for at mindske uønsket seksuel opmærksomhed</a:t>
            </a:r>
            <a:endParaRPr lang="da-DK" sz="2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77886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D55DCB7D-15D7-819C-EE47-38A79A2C7A78}"/>
              </a:ext>
            </a:extLst>
          </p:cNvPr>
          <p:cNvSpPr/>
          <p:nvPr/>
        </p:nvSpPr>
        <p:spPr>
          <a:xfrm>
            <a:off x="1" y="-48313"/>
            <a:ext cx="12192000" cy="6905554"/>
          </a:xfrm>
          <a:prstGeom prst="rect">
            <a:avLst/>
          </a:prstGeom>
          <a:solidFill>
            <a:srgbClr val="C4DBF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31"/>
          </a:p>
        </p:txBody>
      </p:sp>
      <p:pic>
        <p:nvPicPr>
          <p:cNvPr id="5" name="Picture 7" descr="Logo&#10;&#10;Description automatically generated">
            <a:extLst>
              <a:ext uri="{FF2B5EF4-FFF2-40B4-BE49-F238E27FC236}">
                <a16:creationId xmlns:a16="http://schemas.microsoft.com/office/drawing/2014/main" id="{ACD12F72-C325-6D9A-6075-29DB87A3692E}"/>
              </a:ext>
            </a:extLst>
          </p:cNvPr>
          <p:cNvPicPr>
            <a:picLocks noChangeAspect="1"/>
          </p:cNvPicPr>
          <p:nvPr/>
        </p:nvPicPr>
        <p:blipFill>
          <a:blip r:embed="rId3"/>
          <a:stretch>
            <a:fillRect/>
          </a:stretch>
        </p:blipFill>
        <p:spPr>
          <a:xfrm rot="16676531">
            <a:off x="6245974" y="-1525351"/>
            <a:ext cx="7395437" cy="10547058"/>
          </a:xfrm>
          <a:prstGeom prst="rect">
            <a:avLst/>
          </a:prstGeom>
        </p:spPr>
      </p:pic>
      <p:pic>
        <p:nvPicPr>
          <p:cNvPr id="7" name="Picture 7" descr="Logo&#10;&#10;Description automatically generated">
            <a:extLst>
              <a:ext uri="{FF2B5EF4-FFF2-40B4-BE49-F238E27FC236}">
                <a16:creationId xmlns:a16="http://schemas.microsoft.com/office/drawing/2014/main" id="{055CF25D-917E-B988-9E7B-CE12B15181A5}"/>
              </a:ext>
            </a:extLst>
          </p:cNvPr>
          <p:cNvPicPr>
            <a:picLocks noChangeAspect="1"/>
          </p:cNvPicPr>
          <p:nvPr/>
        </p:nvPicPr>
        <p:blipFill>
          <a:blip r:embed="rId3">
            <a:duotone>
              <a:prstClr val="black"/>
              <a:schemeClr val="accent1">
                <a:tint val="45000"/>
                <a:satMod val="400000"/>
              </a:schemeClr>
            </a:duotone>
          </a:blip>
          <a:stretch>
            <a:fillRect/>
          </a:stretch>
        </p:blipFill>
        <p:spPr>
          <a:xfrm rot="10800000">
            <a:off x="-2044867" y="-1768159"/>
            <a:ext cx="8140865" cy="9840318"/>
          </a:xfrm>
          <a:prstGeom prst="rect">
            <a:avLst/>
          </a:prstGeom>
        </p:spPr>
      </p:pic>
      <p:sp>
        <p:nvSpPr>
          <p:cNvPr id="10" name="Rectangle 6">
            <a:extLst>
              <a:ext uri="{FF2B5EF4-FFF2-40B4-BE49-F238E27FC236}">
                <a16:creationId xmlns:a16="http://schemas.microsoft.com/office/drawing/2014/main" id="{A3BC0BC8-37E8-7C9F-0387-39566D7ADC86}"/>
              </a:ext>
            </a:extLst>
          </p:cNvPr>
          <p:cNvSpPr/>
          <p:nvPr/>
        </p:nvSpPr>
        <p:spPr>
          <a:xfrm>
            <a:off x="1401097" y="942258"/>
            <a:ext cx="9061542" cy="4987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kstfelt 8">
            <a:extLst>
              <a:ext uri="{FF2B5EF4-FFF2-40B4-BE49-F238E27FC236}">
                <a16:creationId xmlns:a16="http://schemas.microsoft.com/office/drawing/2014/main" id="{506A0FD1-46AA-BCEF-C163-939E45BC5F40}"/>
              </a:ext>
            </a:extLst>
          </p:cNvPr>
          <p:cNvSpPr txBox="1"/>
          <p:nvPr/>
        </p:nvSpPr>
        <p:spPr>
          <a:xfrm>
            <a:off x="2438989" y="2510497"/>
            <a:ext cx="6985758" cy="584775"/>
          </a:xfrm>
          <a:prstGeom prst="rect">
            <a:avLst/>
          </a:prstGeom>
          <a:noFill/>
        </p:spPr>
        <p:txBody>
          <a:bodyPr wrap="square" lIns="91440" tIns="45720" rIns="91440" bIns="45720" rtlCol="0" anchor="t">
            <a:spAutoFit/>
          </a:bodyPr>
          <a:lstStyle/>
          <a:p>
            <a:pPr algn="ctr"/>
            <a:r>
              <a:rPr lang="da-DK" sz="3200" b="1" dirty="0">
                <a:latin typeface="Helvetica"/>
                <a:cs typeface="Helvetica"/>
              </a:rPr>
              <a:t>360°-tilgang</a:t>
            </a:r>
          </a:p>
        </p:txBody>
      </p:sp>
    </p:spTree>
    <p:extLst>
      <p:ext uri="{BB962C8B-B14F-4D97-AF65-F5344CB8AC3E}">
        <p14:creationId xmlns:p14="http://schemas.microsoft.com/office/powerpoint/2010/main" val="2787787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D55DCB7D-15D7-819C-EE47-38A79A2C7A78}"/>
              </a:ext>
            </a:extLst>
          </p:cNvPr>
          <p:cNvSpPr/>
          <p:nvPr/>
        </p:nvSpPr>
        <p:spPr>
          <a:xfrm>
            <a:off x="1" y="-48313"/>
            <a:ext cx="12192000" cy="6905554"/>
          </a:xfrm>
          <a:prstGeom prst="rect">
            <a:avLst/>
          </a:prstGeom>
          <a:solidFill>
            <a:srgbClr val="C4DBF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31"/>
          </a:p>
        </p:txBody>
      </p:sp>
      <p:pic>
        <p:nvPicPr>
          <p:cNvPr id="5" name="Picture 7" descr="Logo&#10;&#10;Description automatically generated">
            <a:extLst>
              <a:ext uri="{FF2B5EF4-FFF2-40B4-BE49-F238E27FC236}">
                <a16:creationId xmlns:a16="http://schemas.microsoft.com/office/drawing/2014/main" id="{ACD12F72-C325-6D9A-6075-29DB87A3692E}"/>
              </a:ext>
            </a:extLst>
          </p:cNvPr>
          <p:cNvPicPr>
            <a:picLocks noChangeAspect="1"/>
          </p:cNvPicPr>
          <p:nvPr/>
        </p:nvPicPr>
        <p:blipFill>
          <a:blip r:embed="rId3"/>
          <a:stretch>
            <a:fillRect/>
          </a:stretch>
        </p:blipFill>
        <p:spPr>
          <a:xfrm rot="16676531">
            <a:off x="6245974" y="-1525351"/>
            <a:ext cx="7395437" cy="10547058"/>
          </a:xfrm>
          <a:prstGeom prst="rect">
            <a:avLst/>
          </a:prstGeom>
        </p:spPr>
      </p:pic>
      <p:pic>
        <p:nvPicPr>
          <p:cNvPr id="7" name="Picture 7" descr="Logo&#10;&#10;Description automatically generated">
            <a:extLst>
              <a:ext uri="{FF2B5EF4-FFF2-40B4-BE49-F238E27FC236}">
                <a16:creationId xmlns:a16="http://schemas.microsoft.com/office/drawing/2014/main" id="{055CF25D-917E-B988-9E7B-CE12B15181A5}"/>
              </a:ext>
            </a:extLst>
          </p:cNvPr>
          <p:cNvPicPr>
            <a:picLocks noChangeAspect="1"/>
          </p:cNvPicPr>
          <p:nvPr/>
        </p:nvPicPr>
        <p:blipFill>
          <a:blip r:embed="rId3">
            <a:duotone>
              <a:prstClr val="black"/>
              <a:schemeClr val="accent1">
                <a:tint val="45000"/>
                <a:satMod val="400000"/>
              </a:schemeClr>
            </a:duotone>
          </a:blip>
          <a:stretch>
            <a:fillRect/>
          </a:stretch>
        </p:blipFill>
        <p:spPr>
          <a:xfrm rot="10800000">
            <a:off x="-2044867" y="-1768159"/>
            <a:ext cx="8140865" cy="9840318"/>
          </a:xfrm>
          <a:prstGeom prst="rect">
            <a:avLst/>
          </a:prstGeom>
        </p:spPr>
      </p:pic>
      <p:sp>
        <p:nvSpPr>
          <p:cNvPr id="10" name="Rectangle 6">
            <a:extLst>
              <a:ext uri="{FF2B5EF4-FFF2-40B4-BE49-F238E27FC236}">
                <a16:creationId xmlns:a16="http://schemas.microsoft.com/office/drawing/2014/main" id="{A3BC0BC8-37E8-7C9F-0387-39566D7ADC86}"/>
              </a:ext>
            </a:extLst>
          </p:cNvPr>
          <p:cNvSpPr/>
          <p:nvPr/>
        </p:nvSpPr>
        <p:spPr>
          <a:xfrm>
            <a:off x="1401097" y="942258"/>
            <a:ext cx="9061542" cy="4987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kstfelt 8">
            <a:extLst>
              <a:ext uri="{FF2B5EF4-FFF2-40B4-BE49-F238E27FC236}">
                <a16:creationId xmlns:a16="http://schemas.microsoft.com/office/drawing/2014/main" id="{506A0FD1-46AA-BCEF-C163-939E45BC5F40}"/>
              </a:ext>
            </a:extLst>
          </p:cNvPr>
          <p:cNvSpPr txBox="1"/>
          <p:nvPr/>
        </p:nvSpPr>
        <p:spPr>
          <a:xfrm>
            <a:off x="2578045" y="1815268"/>
            <a:ext cx="5966439" cy="584775"/>
          </a:xfrm>
          <a:prstGeom prst="rect">
            <a:avLst/>
          </a:prstGeom>
          <a:noFill/>
        </p:spPr>
        <p:txBody>
          <a:bodyPr wrap="square" lIns="91440" tIns="45720" rIns="91440" bIns="45720" rtlCol="0" anchor="t">
            <a:spAutoFit/>
          </a:bodyPr>
          <a:lstStyle/>
          <a:p>
            <a:r>
              <a:rPr lang="da-DK" sz="3200" b="1" dirty="0">
                <a:latin typeface="Helvetica"/>
                <a:cs typeface="Helvetica"/>
              </a:rPr>
              <a:t>Pointe 1: Erkend at det sker</a:t>
            </a:r>
          </a:p>
        </p:txBody>
      </p:sp>
      <p:sp>
        <p:nvSpPr>
          <p:cNvPr id="2" name="Tekstfelt 1">
            <a:extLst>
              <a:ext uri="{FF2B5EF4-FFF2-40B4-BE49-F238E27FC236}">
                <a16:creationId xmlns:a16="http://schemas.microsoft.com/office/drawing/2014/main" id="{5831C608-2793-98CC-2BBE-FB0A68555528}"/>
              </a:ext>
            </a:extLst>
          </p:cNvPr>
          <p:cNvSpPr txBox="1"/>
          <p:nvPr/>
        </p:nvSpPr>
        <p:spPr>
          <a:xfrm>
            <a:off x="2578045" y="2475750"/>
            <a:ext cx="6985758" cy="1077218"/>
          </a:xfrm>
          <a:prstGeom prst="rect">
            <a:avLst/>
          </a:prstGeom>
          <a:noFill/>
        </p:spPr>
        <p:txBody>
          <a:bodyPr wrap="square" lIns="91440" tIns="45720" rIns="91440" bIns="45720" rtlCol="0" anchor="t">
            <a:spAutoFit/>
          </a:bodyPr>
          <a:lstStyle/>
          <a:p>
            <a:r>
              <a:rPr lang="da-DK" sz="3200" b="1" dirty="0">
                <a:latin typeface="Helvetica"/>
                <a:cs typeface="Helvetica"/>
              </a:rPr>
              <a:t>Pointe 2: Bestyrelse og direktion er en del af løsningen</a:t>
            </a:r>
          </a:p>
        </p:txBody>
      </p:sp>
      <p:sp>
        <p:nvSpPr>
          <p:cNvPr id="3" name="Tekstfelt 2">
            <a:extLst>
              <a:ext uri="{FF2B5EF4-FFF2-40B4-BE49-F238E27FC236}">
                <a16:creationId xmlns:a16="http://schemas.microsoft.com/office/drawing/2014/main" id="{1A5D5486-7BDD-90DA-84C1-85351AB9AF4E}"/>
              </a:ext>
            </a:extLst>
          </p:cNvPr>
          <p:cNvSpPr txBox="1"/>
          <p:nvPr/>
        </p:nvSpPr>
        <p:spPr>
          <a:xfrm>
            <a:off x="2578045" y="3698288"/>
            <a:ext cx="6985758" cy="584775"/>
          </a:xfrm>
          <a:prstGeom prst="rect">
            <a:avLst/>
          </a:prstGeom>
          <a:noFill/>
        </p:spPr>
        <p:txBody>
          <a:bodyPr wrap="square" lIns="91440" tIns="45720" rIns="91440" bIns="45720" rtlCol="0" anchor="t">
            <a:spAutoFit/>
          </a:bodyPr>
          <a:lstStyle/>
          <a:p>
            <a:r>
              <a:rPr lang="da-DK" sz="3200" b="1" dirty="0">
                <a:latin typeface="Helvetica"/>
                <a:cs typeface="Helvetica"/>
              </a:rPr>
              <a:t>Pointe 3: Det kræver ressourcer</a:t>
            </a:r>
          </a:p>
        </p:txBody>
      </p:sp>
      <p:sp>
        <p:nvSpPr>
          <p:cNvPr id="6" name="Tekstfelt 5">
            <a:extLst>
              <a:ext uri="{FF2B5EF4-FFF2-40B4-BE49-F238E27FC236}">
                <a16:creationId xmlns:a16="http://schemas.microsoft.com/office/drawing/2014/main" id="{2DDEA9EC-01FD-81AE-4346-4CB5C4DFD918}"/>
              </a:ext>
            </a:extLst>
          </p:cNvPr>
          <p:cNvSpPr txBox="1"/>
          <p:nvPr/>
        </p:nvSpPr>
        <p:spPr>
          <a:xfrm>
            <a:off x="2578045" y="4382250"/>
            <a:ext cx="6985758" cy="584775"/>
          </a:xfrm>
          <a:prstGeom prst="rect">
            <a:avLst/>
          </a:prstGeom>
          <a:noFill/>
        </p:spPr>
        <p:txBody>
          <a:bodyPr wrap="square" lIns="91440" tIns="45720" rIns="91440" bIns="45720" rtlCol="0" anchor="t">
            <a:spAutoFit/>
          </a:bodyPr>
          <a:lstStyle/>
          <a:p>
            <a:r>
              <a:rPr lang="da-DK" sz="3200" b="1" dirty="0">
                <a:latin typeface="Helvetica"/>
                <a:cs typeface="Helvetica"/>
              </a:rPr>
              <a:t>Pointe 4: Det tager tid</a:t>
            </a:r>
          </a:p>
        </p:txBody>
      </p:sp>
    </p:spTree>
    <p:extLst>
      <p:ext uri="{BB962C8B-B14F-4D97-AF65-F5344CB8AC3E}">
        <p14:creationId xmlns:p14="http://schemas.microsoft.com/office/powerpoint/2010/main" val="65879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D55DCB7D-15D7-819C-EE47-38A79A2C7A78}"/>
              </a:ext>
            </a:extLst>
          </p:cNvPr>
          <p:cNvSpPr/>
          <p:nvPr/>
        </p:nvSpPr>
        <p:spPr>
          <a:xfrm>
            <a:off x="1" y="-48313"/>
            <a:ext cx="12192000" cy="6905554"/>
          </a:xfrm>
          <a:prstGeom prst="rect">
            <a:avLst/>
          </a:prstGeom>
          <a:solidFill>
            <a:srgbClr val="C4DBF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31"/>
          </a:p>
        </p:txBody>
      </p:sp>
      <p:pic>
        <p:nvPicPr>
          <p:cNvPr id="5" name="Picture 7" descr="Logo&#10;&#10;Description automatically generated">
            <a:extLst>
              <a:ext uri="{FF2B5EF4-FFF2-40B4-BE49-F238E27FC236}">
                <a16:creationId xmlns:a16="http://schemas.microsoft.com/office/drawing/2014/main" id="{ACD12F72-C325-6D9A-6075-29DB87A3692E}"/>
              </a:ext>
            </a:extLst>
          </p:cNvPr>
          <p:cNvPicPr>
            <a:picLocks noChangeAspect="1"/>
          </p:cNvPicPr>
          <p:nvPr/>
        </p:nvPicPr>
        <p:blipFill>
          <a:blip r:embed="rId3"/>
          <a:stretch>
            <a:fillRect/>
          </a:stretch>
        </p:blipFill>
        <p:spPr>
          <a:xfrm rot="16676531">
            <a:off x="6245974" y="-1525351"/>
            <a:ext cx="7395437" cy="10547058"/>
          </a:xfrm>
          <a:prstGeom prst="rect">
            <a:avLst/>
          </a:prstGeom>
        </p:spPr>
      </p:pic>
      <p:pic>
        <p:nvPicPr>
          <p:cNvPr id="7" name="Picture 7" descr="Logo&#10;&#10;Description automatically generated">
            <a:extLst>
              <a:ext uri="{FF2B5EF4-FFF2-40B4-BE49-F238E27FC236}">
                <a16:creationId xmlns:a16="http://schemas.microsoft.com/office/drawing/2014/main" id="{055CF25D-917E-B988-9E7B-CE12B15181A5}"/>
              </a:ext>
            </a:extLst>
          </p:cNvPr>
          <p:cNvPicPr>
            <a:picLocks noChangeAspect="1"/>
          </p:cNvPicPr>
          <p:nvPr/>
        </p:nvPicPr>
        <p:blipFill>
          <a:blip r:embed="rId3">
            <a:duotone>
              <a:prstClr val="black"/>
              <a:schemeClr val="accent1">
                <a:tint val="45000"/>
                <a:satMod val="400000"/>
              </a:schemeClr>
            </a:duotone>
          </a:blip>
          <a:stretch>
            <a:fillRect/>
          </a:stretch>
        </p:blipFill>
        <p:spPr>
          <a:xfrm rot="10800000">
            <a:off x="-2044867" y="-1768159"/>
            <a:ext cx="8140865" cy="9840318"/>
          </a:xfrm>
          <a:prstGeom prst="rect">
            <a:avLst/>
          </a:prstGeom>
        </p:spPr>
      </p:pic>
      <p:sp>
        <p:nvSpPr>
          <p:cNvPr id="10" name="Rectangle 6">
            <a:extLst>
              <a:ext uri="{FF2B5EF4-FFF2-40B4-BE49-F238E27FC236}">
                <a16:creationId xmlns:a16="http://schemas.microsoft.com/office/drawing/2014/main" id="{A3BC0BC8-37E8-7C9F-0387-39566D7ADC86}"/>
              </a:ext>
            </a:extLst>
          </p:cNvPr>
          <p:cNvSpPr/>
          <p:nvPr/>
        </p:nvSpPr>
        <p:spPr>
          <a:xfrm>
            <a:off x="1401097" y="942258"/>
            <a:ext cx="9061542" cy="4987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kstfelt 8">
            <a:extLst>
              <a:ext uri="{FF2B5EF4-FFF2-40B4-BE49-F238E27FC236}">
                <a16:creationId xmlns:a16="http://schemas.microsoft.com/office/drawing/2014/main" id="{506A0FD1-46AA-BCEF-C163-939E45BC5F40}"/>
              </a:ext>
            </a:extLst>
          </p:cNvPr>
          <p:cNvSpPr txBox="1"/>
          <p:nvPr/>
        </p:nvSpPr>
        <p:spPr>
          <a:xfrm>
            <a:off x="2578045" y="1815268"/>
            <a:ext cx="5966439" cy="584775"/>
          </a:xfrm>
          <a:prstGeom prst="rect">
            <a:avLst/>
          </a:prstGeom>
          <a:noFill/>
        </p:spPr>
        <p:txBody>
          <a:bodyPr wrap="square" lIns="91440" tIns="45720" rIns="91440" bIns="45720" rtlCol="0" anchor="t">
            <a:spAutoFit/>
          </a:bodyPr>
          <a:lstStyle/>
          <a:p>
            <a:r>
              <a:rPr lang="da-DK" sz="3200" b="1" dirty="0">
                <a:latin typeface="Helvetica"/>
                <a:cs typeface="Helvetica"/>
              </a:rPr>
              <a:t>Pointe 1: Erkend at det sker</a:t>
            </a:r>
          </a:p>
        </p:txBody>
      </p:sp>
      <p:sp>
        <p:nvSpPr>
          <p:cNvPr id="2" name="Tekstfelt 1">
            <a:extLst>
              <a:ext uri="{FF2B5EF4-FFF2-40B4-BE49-F238E27FC236}">
                <a16:creationId xmlns:a16="http://schemas.microsoft.com/office/drawing/2014/main" id="{5831C608-2793-98CC-2BBE-FB0A68555528}"/>
              </a:ext>
            </a:extLst>
          </p:cNvPr>
          <p:cNvSpPr txBox="1"/>
          <p:nvPr/>
        </p:nvSpPr>
        <p:spPr>
          <a:xfrm>
            <a:off x="2578045" y="2475750"/>
            <a:ext cx="6985758" cy="954107"/>
          </a:xfrm>
          <a:prstGeom prst="rect">
            <a:avLst/>
          </a:prstGeom>
          <a:noFill/>
        </p:spPr>
        <p:txBody>
          <a:bodyPr wrap="square" lIns="91440" tIns="45720" rIns="91440" bIns="45720" rtlCol="0" anchor="t">
            <a:spAutoFit/>
          </a:bodyPr>
          <a:lstStyle/>
          <a:p>
            <a:r>
              <a:rPr lang="da-DK" sz="2800" dirty="0">
                <a:latin typeface="Helvetica"/>
                <a:cs typeface="Helvetica"/>
              </a:rPr>
              <a:t>Pointe 2: Bestyrelse og direktion er en del af løsningen</a:t>
            </a:r>
          </a:p>
        </p:txBody>
      </p:sp>
      <p:sp>
        <p:nvSpPr>
          <p:cNvPr id="3" name="Tekstfelt 2">
            <a:extLst>
              <a:ext uri="{FF2B5EF4-FFF2-40B4-BE49-F238E27FC236}">
                <a16:creationId xmlns:a16="http://schemas.microsoft.com/office/drawing/2014/main" id="{1A5D5486-7BDD-90DA-84C1-85351AB9AF4E}"/>
              </a:ext>
            </a:extLst>
          </p:cNvPr>
          <p:cNvSpPr txBox="1"/>
          <p:nvPr/>
        </p:nvSpPr>
        <p:spPr>
          <a:xfrm>
            <a:off x="2578045" y="3698288"/>
            <a:ext cx="6985758" cy="523220"/>
          </a:xfrm>
          <a:prstGeom prst="rect">
            <a:avLst/>
          </a:prstGeom>
          <a:noFill/>
        </p:spPr>
        <p:txBody>
          <a:bodyPr wrap="square" lIns="91440" tIns="45720" rIns="91440" bIns="45720" rtlCol="0" anchor="t">
            <a:spAutoFit/>
          </a:bodyPr>
          <a:lstStyle/>
          <a:p>
            <a:r>
              <a:rPr lang="da-DK" sz="2800" dirty="0">
                <a:latin typeface="Helvetica"/>
                <a:cs typeface="Helvetica"/>
              </a:rPr>
              <a:t>Pointe 3: Det kræver ressourcer</a:t>
            </a:r>
          </a:p>
        </p:txBody>
      </p:sp>
      <p:sp>
        <p:nvSpPr>
          <p:cNvPr id="6" name="Tekstfelt 5">
            <a:extLst>
              <a:ext uri="{FF2B5EF4-FFF2-40B4-BE49-F238E27FC236}">
                <a16:creationId xmlns:a16="http://schemas.microsoft.com/office/drawing/2014/main" id="{2DDEA9EC-01FD-81AE-4346-4CB5C4DFD918}"/>
              </a:ext>
            </a:extLst>
          </p:cNvPr>
          <p:cNvSpPr txBox="1"/>
          <p:nvPr/>
        </p:nvSpPr>
        <p:spPr>
          <a:xfrm>
            <a:off x="2578045" y="4382250"/>
            <a:ext cx="6985758" cy="523220"/>
          </a:xfrm>
          <a:prstGeom prst="rect">
            <a:avLst/>
          </a:prstGeom>
          <a:noFill/>
        </p:spPr>
        <p:txBody>
          <a:bodyPr wrap="square" lIns="91440" tIns="45720" rIns="91440" bIns="45720" rtlCol="0" anchor="t">
            <a:spAutoFit/>
          </a:bodyPr>
          <a:lstStyle/>
          <a:p>
            <a:r>
              <a:rPr lang="da-DK" sz="2800" dirty="0">
                <a:latin typeface="Helvetica"/>
                <a:cs typeface="Helvetica"/>
              </a:rPr>
              <a:t>Pointe 4: Det tager tid</a:t>
            </a:r>
          </a:p>
        </p:txBody>
      </p:sp>
    </p:spTree>
    <p:extLst>
      <p:ext uri="{BB962C8B-B14F-4D97-AF65-F5344CB8AC3E}">
        <p14:creationId xmlns:p14="http://schemas.microsoft.com/office/powerpoint/2010/main" val="429435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t billede, der indeholder Ansigt, person, menneske, Skæg&#10;&#10;Automatisk genereret beskrivelse">
            <a:extLst>
              <a:ext uri="{FF2B5EF4-FFF2-40B4-BE49-F238E27FC236}">
                <a16:creationId xmlns:a16="http://schemas.microsoft.com/office/drawing/2014/main" id="{9725E551-FC7F-3AD1-94C1-E40862202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1844675"/>
            <a:ext cx="4449763" cy="4449763"/>
          </a:xfrm>
          <a:prstGeom prst="rect">
            <a:avLst/>
          </a:prstGeom>
          <a:extLst>
            <a:ext uri="{909E8E84-426E-40DD-AFC4-6F175D3DCCD1}">
              <a14:hiddenFill xmlns:a14="http://schemas.microsoft.com/office/drawing/2010/main">
                <a:solidFill>
                  <a:srgbClr val="FFFFFF"/>
                </a:solidFill>
              </a14:hiddenFill>
            </a:ext>
          </a:extLst>
        </p:spPr>
      </p:pic>
      <p:sp>
        <p:nvSpPr>
          <p:cNvPr id="8" name="Titel 1">
            <a:extLst>
              <a:ext uri="{FF2B5EF4-FFF2-40B4-BE49-F238E27FC236}">
                <a16:creationId xmlns:a16="http://schemas.microsoft.com/office/drawing/2014/main" id="{26F0C825-02AE-4FE4-5095-E06843690D1D}"/>
              </a:ext>
            </a:extLst>
          </p:cNvPr>
          <p:cNvSpPr txBox="1">
            <a:spLocks/>
          </p:cNvSpPr>
          <p:nvPr/>
        </p:nvSpPr>
        <p:spPr>
          <a:xfrm>
            <a:off x="1614488" y="5403850"/>
            <a:ext cx="4449763" cy="890588"/>
          </a:xfrm>
          <a:prstGeom prst="rect">
            <a:avLst/>
          </a:prstGeom>
          <a:solidFill>
            <a:srgbClr val="000000">
              <a:alpha val="50000"/>
            </a:srgbClr>
          </a:solidFill>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endParaRPr lang="en-US" sz="1300" b="1" dirty="0">
              <a:solidFill>
                <a:srgbClr val="FFFFFF"/>
              </a:solidFill>
              <a:latin typeface="Helvetica" panose="020B0604020202020204" pitchFamily="34" charset="0"/>
              <a:cs typeface="Helvetica" panose="020B0604020202020204" pitchFamily="34" charset="0"/>
            </a:endParaRPr>
          </a:p>
          <a:p>
            <a:pPr algn="ctr">
              <a:spcAft>
                <a:spcPts val="600"/>
              </a:spcAft>
            </a:pPr>
            <a:r>
              <a:rPr lang="en-US" sz="1300" b="1" dirty="0">
                <a:solidFill>
                  <a:srgbClr val="FFFFFF"/>
                </a:solidFill>
                <a:latin typeface="Helvetica" panose="020B0604020202020204" pitchFamily="34" charset="0"/>
                <a:cs typeface="Helvetica" panose="020B0604020202020204" pitchFamily="34" charset="0"/>
              </a:rPr>
              <a:t>Søren Melcher</a:t>
            </a:r>
            <a:r>
              <a:rPr lang="en-US" sz="1300" dirty="0">
                <a:solidFill>
                  <a:srgbClr val="FFFFFF"/>
                </a:solidFill>
                <a:latin typeface="Helvetica" panose="020B0604020202020204" pitchFamily="34" charset="0"/>
                <a:cs typeface="Helvetica" panose="020B0604020202020204" pitchFamily="34" charset="0"/>
              </a:rPr>
              <a:t>, </a:t>
            </a:r>
            <a:r>
              <a:rPr lang="en-US" sz="1300" dirty="0" err="1">
                <a:solidFill>
                  <a:srgbClr val="FFFFFF"/>
                </a:solidFill>
                <a:latin typeface="Helvetica" panose="020B0604020202020204" pitchFamily="34" charset="0"/>
                <a:cs typeface="Helvetica" panose="020B0604020202020204" pitchFamily="34" charset="0"/>
              </a:rPr>
              <a:t>Projektchef</a:t>
            </a:r>
            <a:endParaRPr lang="en-US" sz="1300" dirty="0">
              <a:solidFill>
                <a:srgbClr val="FFFFFF"/>
              </a:solidFill>
              <a:latin typeface="Helvetica" panose="020B0604020202020204" pitchFamily="34" charset="0"/>
              <a:cs typeface="Helvetica" panose="020B0604020202020204" pitchFamily="34" charset="0"/>
            </a:endParaRPr>
          </a:p>
          <a:p>
            <a:pPr algn="ctr">
              <a:spcAft>
                <a:spcPts val="600"/>
              </a:spcAft>
            </a:pPr>
            <a:r>
              <a:rPr lang="en-US" sz="1300" dirty="0">
                <a:solidFill>
                  <a:srgbClr val="FFFFFF"/>
                </a:solidFill>
                <a:latin typeface="Helvetica" panose="020B0604020202020204" pitchFamily="34" charset="0"/>
                <a:cs typeface="Helvetica" panose="020B0604020202020204" pitchFamily="34" charset="0"/>
              </a:rPr>
              <a:t>   </a:t>
            </a:r>
            <a:r>
              <a:rPr lang="en-US" sz="1300" dirty="0">
                <a:solidFill>
                  <a:srgbClr val="FFFFFF"/>
                </a:solidFill>
              </a:rPr>
              <a:t>	</a:t>
            </a:r>
            <a:endParaRPr lang="en-US" sz="1300" dirty="0">
              <a:solidFill>
                <a:srgbClr val="FFFFFF"/>
              </a:solidFill>
              <a:latin typeface="Helvetica" panose="020B0604020202020204" pitchFamily="34" charset="0"/>
              <a:cs typeface="Helvetica" panose="020B0604020202020204" pitchFamily="34" charset="0"/>
            </a:endParaRPr>
          </a:p>
        </p:txBody>
      </p:sp>
      <p:pic>
        <p:nvPicPr>
          <p:cNvPr id="6" name="Picture 2" descr="Et billede, der indeholder Ansigt, person, Skæg, menneske&#10;&#10;Automatisk genereret beskrivelse">
            <a:extLst>
              <a:ext uri="{FF2B5EF4-FFF2-40B4-BE49-F238E27FC236}">
                <a16:creationId xmlns:a16="http://schemas.microsoft.com/office/drawing/2014/main" id="{40375960-EB4C-D42F-C878-D3CF8EDB24D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126163" y="1844675"/>
            <a:ext cx="4449763" cy="4449763"/>
          </a:xfrm>
          <a:prstGeom prst="rect">
            <a:avLst/>
          </a:prstGeom>
          <a:extLst>
            <a:ext uri="{909E8E84-426E-40DD-AFC4-6F175D3DCCD1}">
              <a14:hiddenFill xmlns:a14="http://schemas.microsoft.com/office/drawing/2010/main">
                <a:solidFill>
                  <a:srgbClr val="FFFFFF"/>
                </a:solidFill>
              </a14:hiddenFill>
            </a:ext>
          </a:extLst>
        </p:spPr>
      </p:pic>
      <p:sp>
        <p:nvSpPr>
          <p:cNvPr id="7" name="Titel 1">
            <a:extLst>
              <a:ext uri="{FF2B5EF4-FFF2-40B4-BE49-F238E27FC236}">
                <a16:creationId xmlns:a16="http://schemas.microsoft.com/office/drawing/2014/main" id="{0CB3FDC0-3955-9F79-A582-794066EEA46B}"/>
              </a:ext>
            </a:extLst>
          </p:cNvPr>
          <p:cNvSpPr txBox="1">
            <a:spLocks/>
          </p:cNvSpPr>
          <p:nvPr/>
        </p:nvSpPr>
        <p:spPr>
          <a:xfrm>
            <a:off x="6126163" y="5403850"/>
            <a:ext cx="4449763" cy="890588"/>
          </a:xfrm>
          <a:prstGeom prst="rect">
            <a:avLst/>
          </a:prstGeom>
          <a:solidFill>
            <a:srgbClr val="000000">
              <a:alpha val="50000"/>
            </a:srgbClr>
          </a:solidFill>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300" b="1">
                <a:solidFill>
                  <a:srgbClr val="FFFFFF"/>
                </a:solidFill>
                <a:latin typeface="Helvetica" panose="020B0604020202020204" pitchFamily="34" charset="0"/>
                <a:cs typeface="Helvetica" panose="020B0604020202020204" pitchFamily="34" charset="0"/>
              </a:rPr>
              <a:t>Jax Jakshøj, </a:t>
            </a:r>
            <a:r>
              <a:rPr lang="en-US" sz="1300">
                <a:solidFill>
                  <a:srgbClr val="FFFFFF"/>
                </a:solidFill>
                <a:latin typeface="Helvetica" panose="020B0604020202020204" pitchFamily="34" charset="0"/>
                <a:cs typeface="Helvetica" panose="020B0604020202020204" pitchFamily="34" charset="0"/>
              </a:rPr>
              <a:t>projektkoordinator   </a:t>
            </a:r>
          </a:p>
        </p:txBody>
      </p:sp>
      <p:sp>
        <p:nvSpPr>
          <p:cNvPr id="2" name="Titel 1">
            <a:extLst>
              <a:ext uri="{FF2B5EF4-FFF2-40B4-BE49-F238E27FC236}">
                <a16:creationId xmlns:a16="http://schemas.microsoft.com/office/drawing/2014/main" id="{7B22A01A-52E8-B364-E074-0BF4CE9B2DF2}"/>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dirty="0">
                <a:solidFill>
                  <a:schemeClr val="tx1"/>
                </a:solidFill>
                <a:latin typeface="+mj-lt"/>
                <a:ea typeface="+mj-ea"/>
                <a:cs typeface="+mj-cs"/>
              </a:rPr>
              <a:t>DIVERS / BOSS LADIES</a:t>
            </a:r>
          </a:p>
        </p:txBody>
      </p:sp>
      <p:sp>
        <p:nvSpPr>
          <p:cNvPr id="3" name="Pladsholder til slidenummer 3">
            <a:extLst>
              <a:ext uri="{FF2B5EF4-FFF2-40B4-BE49-F238E27FC236}">
                <a16:creationId xmlns:a16="http://schemas.microsoft.com/office/drawing/2014/main" id="{146F9EDF-A32C-FC0F-7653-CEFBAE36D3F6}"/>
              </a:ext>
            </a:extLst>
          </p:cNvPr>
          <p:cNvSpPr>
            <a:spLocks noGrp="1"/>
          </p:cNvSpPr>
          <p:nvPr/>
        </p:nvSpPr>
        <p:spPr>
          <a:xfrm>
            <a:off x="4724400" y="3246438"/>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38DD95-F118-4A59-A0E8-F6D0A561A198}"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650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D55DCB7D-15D7-819C-EE47-38A79A2C7A78}"/>
              </a:ext>
            </a:extLst>
          </p:cNvPr>
          <p:cNvSpPr/>
          <p:nvPr/>
        </p:nvSpPr>
        <p:spPr>
          <a:xfrm>
            <a:off x="1" y="-48313"/>
            <a:ext cx="12192000" cy="6905554"/>
          </a:xfrm>
          <a:prstGeom prst="rect">
            <a:avLst/>
          </a:prstGeom>
          <a:solidFill>
            <a:srgbClr val="C4DBF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31"/>
          </a:p>
        </p:txBody>
      </p:sp>
      <p:pic>
        <p:nvPicPr>
          <p:cNvPr id="5" name="Picture 7" descr="Logo&#10;&#10;Description automatically generated">
            <a:extLst>
              <a:ext uri="{FF2B5EF4-FFF2-40B4-BE49-F238E27FC236}">
                <a16:creationId xmlns:a16="http://schemas.microsoft.com/office/drawing/2014/main" id="{ACD12F72-C325-6D9A-6075-29DB87A3692E}"/>
              </a:ext>
            </a:extLst>
          </p:cNvPr>
          <p:cNvPicPr>
            <a:picLocks noChangeAspect="1"/>
          </p:cNvPicPr>
          <p:nvPr/>
        </p:nvPicPr>
        <p:blipFill>
          <a:blip r:embed="rId3"/>
          <a:stretch>
            <a:fillRect/>
          </a:stretch>
        </p:blipFill>
        <p:spPr>
          <a:xfrm rot="16676531">
            <a:off x="6245974" y="-1525351"/>
            <a:ext cx="7395437" cy="10547058"/>
          </a:xfrm>
          <a:prstGeom prst="rect">
            <a:avLst/>
          </a:prstGeom>
        </p:spPr>
      </p:pic>
      <p:pic>
        <p:nvPicPr>
          <p:cNvPr id="7" name="Picture 7" descr="Logo&#10;&#10;Description automatically generated">
            <a:extLst>
              <a:ext uri="{FF2B5EF4-FFF2-40B4-BE49-F238E27FC236}">
                <a16:creationId xmlns:a16="http://schemas.microsoft.com/office/drawing/2014/main" id="{055CF25D-917E-B988-9E7B-CE12B15181A5}"/>
              </a:ext>
            </a:extLst>
          </p:cNvPr>
          <p:cNvPicPr>
            <a:picLocks noChangeAspect="1"/>
          </p:cNvPicPr>
          <p:nvPr/>
        </p:nvPicPr>
        <p:blipFill>
          <a:blip r:embed="rId3">
            <a:duotone>
              <a:prstClr val="black"/>
              <a:schemeClr val="accent1">
                <a:tint val="45000"/>
                <a:satMod val="400000"/>
              </a:schemeClr>
            </a:duotone>
          </a:blip>
          <a:stretch>
            <a:fillRect/>
          </a:stretch>
        </p:blipFill>
        <p:spPr>
          <a:xfrm rot="10800000">
            <a:off x="-2044867" y="-1768159"/>
            <a:ext cx="8140865" cy="9840318"/>
          </a:xfrm>
          <a:prstGeom prst="rect">
            <a:avLst/>
          </a:prstGeom>
        </p:spPr>
      </p:pic>
      <p:sp>
        <p:nvSpPr>
          <p:cNvPr id="10" name="Rectangle 6">
            <a:extLst>
              <a:ext uri="{FF2B5EF4-FFF2-40B4-BE49-F238E27FC236}">
                <a16:creationId xmlns:a16="http://schemas.microsoft.com/office/drawing/2014/main" id="{A3BC0BC8-37E8-7C9F-0387-39566D7ADC86}"/>
              </a:ext>
            </a:extLst>
          </p:cNvPr>
          <p:cNvSpPr/>
          <p:nvPr/>
        </p:nvSpPr>
        <p:spPr>
          <a:xfrm>
            <a:off x="1401097" y="942258"/>
            <a:ext cx="9061542" cy="4987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kstfelt 8">
            <a:extLst>
              <a:ext uri="{FF2B5EF4-FFF2-40B4-BE49-F238E27FC236}">
                <a16:creationId xmlns:a16="http://schemas.microsoft.com/office/drawing/2014/main" id="{506A0FD1-46AA-BCEF-C163-939E45BC5F40}"/>
              </a:ext>
            </a:extLst>
          </p:cNvPr>
          <p:cNvSpPr txBox="1"/>
          <p:nvPr/>
        </p:nvSpPr>
        <p:spPr>
          <a:xfrm>
            <a:off x="2578045" y="1815268"/>
            <a:ext cx="5966439" cy="523220"/>
          </a:xfrm>
          <a:prstGeom prst="rect">
            <a:avLst/>
          </a:prstGeom>
          <a:noFill/>
        </p:spPr>
        <p:txBody>
          <a:bodyPr wrap="square" lIns="91440" tIns="45720" rIns="91440" bIns="45720" rtlCol="0" anchor="t">
            <a:spAutoFit/>
          </a:bodyPr>
          <a:lstStyle/>
          <a:p>
            <a:r>
              <a:rPr lang="da-DK" sz="2800" dirty="0">
                <a:latin typeface="Helvetica"/>
                <a:cs typeface="Helvetica"/>
              </a:rPr>
              <a:t>Pointe 1: Erkend at det sker</a:t>
            </a:r>
          </a:p>
        </p:txBody>
      </p:sp>
      <p:sp>
        <p:nvSpPr>
          <p:cNvPr id="2" name="Tekstfelt 1">
            <a:extLst>
              <a:ext uri="{FF2B5EF4-FFF2-40B4-BE49-F238E27FC236}">
                <a16:creationId xmlns:a16="http://schemas.microsoft.com/office/drawing/2014/main" id="{5831C608-2793-98CC-2BBE-FB0A68555528}"/>
              </a:ext>
            </a:extLst>
          </p:cNvPr>
          <p:cNvSpPr txBox="1"/>
          <p:nvPr/>
        </p:nvSpPr>
        <p:spPr>
          <a:xfrm>
            <a:off x="2578045" y="2475750"/>
            <a:ext cx="6985758" cy="1077218"/>
          </a:xfrm>
          <a:prstGeom prst="rect">
            <a:avLst/>
          </a:prstGeom>
          <a:noFill/>
        </p:spPr>
        <p:txBody>
          <a:bodyPr wrap="square" lIns="91440" tIns="45720" rIns="91440" bIns="45720" rtlCol="0" anchor="t">
            <a:spAutoFit/>
          </a:bodyPr>
          <a:lstStyle/>
          <a:p>
            <a:r>
              <a:rPr lang="da-DK" sz="3200" b="1" dirty="0">
                <a:latin typeface="Helvetica"/>
                <a:cs typeface="Helvetica"/>
              </a:rPr>
              <a:t>Pointe 2: Bestyrelse og direktion er en del af løsningen</a:t>
            </a:r>
          </a:p>
        </p:txBody>
      </p:sp>
      <p:sp>
        <p:nvSpPr>
          <p:cNvPr id="3" name="Tekstfelt 2">
            <a:extLst>
              <a:ext uri="{FF2B5EF4-FFF2-40B4-BE49-F238E27FC236}">
                <a16:creationId xmlns:a16="http://schemas.microsoft.com/office/drawing/2014/main" id="{1A5D5486-7BDD-90DA-84C1-85351AB9AF4E}"/>
              </a:ext>
            </a:extLst>
          </p:cNvPr>
          <p:cNvSpPr txBox="1"/>
          <p:nvPr/>
        </p:nvSpPr>
        <p:spPr>
          <a:xfrm>
            <a:off x="2578045" y="3698288"/>
            <a:ext cx="6985758" cy="523220"/>
          </a:xfrm>
          <a:prstGeom prst="rect">
            <a:avLst/>
          </a:prstGeom>
          <a:noFill/>
        </p:spPr>
        <p:txBody>
          <a:bodyPr wrap="square" lIns="91440" tIns="45720" rIns="91440" bIns="45720" rtlCol="0" anchor="t">
            <a:spAutoFit/>
          </a:bodyPr>
          <a:lstStyle/>
          <a:p>
            <a:r>
              <a:rPr lang="da-DK" sz="2800" dirty="0">
                <a:latin typeface="Helvetica"/>
                <a:cs typeface="Helvetica"/>
              </a:rPr>
              <a:t>Pointe 3: Det kræver ressourcer</a:t>
            </a:r>
          </a:p>
        </p:txBody>
      </p:sp>
      <p:sp>
        <p:nvSpPr>
          <p:cNvPr id="6" name="Tekstfelt 5">
            <a:extLst>
              <a:ext uri="{FF2B5EF4-FFF2-40B4-BE49-F238E27FC236}">
                <a16:creationId xmlns:a16="http://schemas.microsoft.com/office/drawing/2014/main" id="{2DDEA9EC-01FD-81AE-4346-4CB5C4DFD918}"/>
              </a:ext>
            </a:extLst>
          </p:cNvPr>
          <p:cNvSpPr txBox="1"/>
          <p:nvPr/>
        </p:nvSpPr>
        <p:spPr>
          <a:xfrm>
            <a:off x="2578045" y="4382250"/>
            <a:ext cx="6985758" cy="523220"/>
          </a:xfrm>
          <a:prstGeom prst="rect">
            <a:avLst/>
          </a:prstGeom>
          <a:noFill/>
        </p:spPr>
        <p:txBody>
          <a:bodyPr wrap="square" lIns="91440" tIns="45720" rIns="91440" bIns="45720" rtlCol="0" anchor="t">
            <a:spAutoFit/>
          </a:bodyPr>
          <a:lstStyle/>
          <a:p>
            <a:r>
              <a:rPr lang="da-DK" sz="2800" dirty="0">
                <a:latin typeface="Helvetica"/>
                <a:cs typeface="Helvetica"/>
              </a:rPr>
              <a:t>Pointe 4: Det tager tid</a:t>
            </a:r>
          </a:p>
        </p:txBody>
      </p:sp>
    </p:spTree>
    <p:extLst>
      <p:ext uri="{BB962C8B-B14F-4D97-AF65-F5344CB8AC3E}">
        <p14:creationId xmlns:p14="http://schemas.microsoft.com/office/powerpoint/2010/main" val="1816150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D55DCB7D-15D7-819C-EE47-38A79A2C7A78}"/>
              </a:ext>
            </a:extLst>
          </p:cNvPr>
          <p:cNvSpPr/>
          <p:nvPr/>
        </p:nvSpPr>
        <p:spPr>
          <a:xfrm>
            <a:off x="1" y="-48313"/>
            <a:ext cx="12192000" cy="6905554"/>
          </a:xfrm>
          <a:prstGeom prst="rect">
            <a:avLst/>
          </a:prstGeom>
          <a:solidFill>
            <a:srgbClr val="C4DBF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31"/>
          </a:p>
        </p:txBody>
      </p:sp>
      <p:pic>
        <p:nvPicPr>
          <p:cNvPr id="5" name="Picture 7" descr="Logo&#10;&#10;Description automatically generated">
            <a:extLst>
              <a:ext uri="{FF2B5EF4-FFF2-40B4-BE49-F238E27FC236}">
                <a16:creationId xmlns:a16="http://schemas.microsoft.com/office/drawing/2014/main" id="{ACD12F72-C325-6D9A-6075-29DB87A3692E}"/>
              </a:ext>
            </a:extLst>
          </p:cNvPr>
          <p:cNvPicPr>
            <a:picLocks noChangeAspect="1"/>
          </p:cNvPicPr>
          <p:nvPr/>
        </p:nvPicPr>
        <p:blipFill>
          <a:blip r:embed="rId3"/>
          <a:stretch>
            <a:fillRect/>
          </a:stretch>
        </p:blipFill>
        <p:spPr>
          <a:xfrm rot="16676531">
            <a:off x="6245974" y="-1525351"/>
            <a:ext cx="7395437" cy="10547058"/>
          </a:xfrm>
          <a:prstGeom prst="rect">
            <a:avLst/>
          </a:prstGeom>
        </p:spPr>
      </p:pic>
      <p:pic>
        <p:nvPicPr>
          <p:cNvPr id="7" name="Picture 7" descr="Logo&#10;&#10;Description automatically generated">
            <a:extLst>
              <a:ext uri="{FF2B5EF4-FFF2-40B4-BE49-F238E27FC236}">
                <a16:creationId xmlns:a16="http://schemas.microsoft.com/office/drawing/2014/main" id="{055CF25D-917E-B988-9E7B-CE12B15181A5}"/>
              </a:ext>
            </a:extLst>
          </p:cNvPr>
          <p:cNvPicPr>
            <a:picLocks noChangeAspect="1"/>
          </p:cNvPicPr>
          <p:nvPr/>
        </p:nvPicPr>
        <p:blipFill>
          <a:blip r:embed="rId3">
            <a:duotone>
              <a:prstClr val="black"/>
              <a:schemeClr val="accent1">
                <a:tint val="45000"/>
                <a:satMod val="400000"/>
              </a:schemeClr>
            </a:duotone>
          </a:blip>
          <a:stretch>
            <a:fillRect/>
          </a:stretch>
        </p:blipFill>
        <p:spPr>
          <a:xfrm rot="10800000">
            <a:off x="-2044867" y="-1768159"/>
            <a:ext cx="8140865" cy="9840318"/>
          </a:xfrm>
          <a:prstGeom prst="rect">
            <a:avLst/>
          </a:prstGeom>
        </p:spPr>
      </p:pic>
      <p:sp>
        <p:nvSpPr>
          <p:cNvPr id="10" name="Rectangle 6">
            <a:extLst>
              <a:ext uri="{FF2B5EF4-FFF2-40B4-BE49-F238E27FC236}">
                <a16:creationId xmlns:a16="http://schemas.microsoft.com/office/drawing/2014/main" id="{A3BC0BC8-37E8-7C9F-0387-39566D7ADC86}"/>
              </a:ext>
            </a:extLst>
          </p:cNvPr>
          <p:cNvSpPr/>
          <p:nvPr/>
        </p:nvSpPr>
        <p:spPr>
          <a:xfrm>
            <a:off x="1401097" y="942258"/>
            <a:ext cx="9061542" cy="4987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kstfelt 8">
            <a:extLst>
              <a:ext uri="{FF2B5EF4-FFF2-40B4-BE49-F238E27FC236}">
                <a16:creationId xmlns:a16="http://schemas.microsoft.com/office/drawing/2014/main" id="{506A0FD1-46AA-BCEF-C163-939E45BC5F40}"/>
              </a:ext>
            </a:extLst>
          </p:cNvPr>
          <p:cNvSpPr txBox="1"/>
          <p:nvPr/>
        </p:nvSpPr>
        <p:spPr>
          <a:xfrm>
            <a:off x="2578045" y="1815268"/>
            <a:ext cx="5966439" cy="523220"/>
          </a:xfrm>
          <a:prstGeom prst="rect">
            <a:avLst/>
          </a:prstGeom>
          <a:noFill/>
        </p:spPr>
        <p:txBody>
          <a:bodyPr wrap="square" lIns="91440" tIns="45720" rIns="91440" bIns="45720" rtlCol="0" anchor="t">
            <a:spAutoFit/>
          </a:bodyPr>
          <a:lstStyle/>
          <a:p>
            <a:r>
              <a:rPr lang="da-DK" sz="2800" dirty="0">
                <a:latin typeface="Helvetica"/>
                <a:cs typeface="Helvetica"/>
              </a:rPr>
              <a:t>Pointe 1: Erkend at det sker</a:t>
            </a:r>
          </a:p>
        </p:txBody>
      </p:sp>
      <p:sp>
        <p:nvSpPr>
          <p:cNvPr id="2" name="Tekstfelt 1">
            <a:extLst>
              <a:ext uri="{FF2B5EF4-FFF2-40B4-BE49-F238E27FC236}">
                <a16:creationId xmlns:a16="http://schemas.microsoft.com/office/drawing/2014/main" id="{5831C608-2793-98CC-2BBE-FB0A68555528}"/>
              </a:ext>
            </a:extLst>
          </p:cNvPr>
          <p:cNvSpPr txBox="1"/>
          <p:nvPr/>
        </p:nvSpPr>
        <p:spPr>
          <a:xfrm>
            <a:off x="2578045" y="2475750"/>
            <a:ext cx="6985758" cy="954107"/>
          </a:xfrm>
          <a:prstGeom prst="rect">
            <a:avLst/>
          </a:prstGeom>
          <a:noFill/>
        </p:spPr>
        <p:txBody>
          <a:bodyPr wrap="square" lIns="91440" tIns="45720" rIns="91440" bIns="45720" rtlCol="0" anchor="t">
            <a:spAutoFit/>
          </a:bodyPr>
          <a:lstStyle/>
          <a:p>
            <a:r>
              <a:rPr lang="da-DK" sz="2800" dirty="0">
                <a:latin typeface="Helvetica"/>
                <a:cs typeface="Helvetica"/>
              </a:rPr>
              <a:t>Pointe 2: Bestyrelse og direktion er en del af løsningen</a:t>
            </a:r>
          </a:p>
        </p:txBody>
      </p:sp>
      <p:sp>
        <p:nvSpPr>
          <p:cNvPr id="3" name="Tekstfelt 2">
            <a:extLst>
              <a:ext uri="{FF2B5EF4-FFF2-40B4-BE49-F238E27FC236}">
                <a16:creationId xmlns:a16="http://schemas.microsoft.com/office/drawing/2014/main" id="{1A5D5486-7BDD-90DA-84C1-85351AB9AF4E}"/>
              </a:ext>
            </a:extLst>
          </p:cNvPr>
          <p:cNvSpPr txBox="1"/>
          <p:nvPr/>
        </p:nvSpPr>
        <p:spPr>
          <a:xfrm>
            <a:off x="2578045" y="3698288"/>
            <a:ext cx="6985758" cy="584775"/>
          </a:xfrm>
          <a:prstGeom prst="rect">
            <a:avLst/>
          </a:prstGeom>
          <a:noFill/>
        </p:spPr>
        <p:txBody>
          <a:bodyPr wrap="square" lIns="91440" tIns="45720" rIns="91440" bIns="45720" rtlCol="0" anchor="t">
            <a:spAutoFit/>
          </a:bodyPr>
          <a:lstStyle/>
          <a:p>
            <a:r>
              <a:rPr lang="da-DK" sz="3200" b="1" dirty="0">
                <a:latin typeface="Helvetica"/>
                <a:cs typeface="Helvetica"/>
              </a:rPr>
              <a:t>Pointe 3: Det kræver ressourcer</a:t>
            </a:r>
          </a:p>
        </p:txBody>
      </p:sp>
      <p:sp>
        <p:nvSpPr>
          <p:cNvPr id="6" name="Tekstfelt 5">
            <a:extLst>
              <a:ext uri="{FF2B5EF4-FFF2-40B4-BE49-F238E27FC236}">
                <a16:creationId xmlns:a16="http://schemas.microsoft.com/office/drawing/2014/main" id="{2DDEA9EC-01FD-81AE-4346-4CB5C4DFD918}"/>
              </a:ext>
            </a:extLst>
          </p:cNvPr>
          <p:cNvSpPr txBox="1"/>
          <p:nvPr/>
        </p:nvSpPr>
        <p:spPr>
          <a:xfrm>
            <a:off x="2578045" y="4382250"/>
            <a:ext cx="6985758" cy="523220"/>
          </a:xfrm>
          <a:prstGeom prst="rect">
            <a:avLst/>
          </a:prstGeom>
          <a:noFill/>
        </p:spPr>
        <p:txBody>
          <a:bodyPr wrap="square" lIns="91440" tIns="45720" rIns="91440" bIns="45720" rtlCol="0" anchor="t">
            <a:spAutoFit/>
          </a:bodyPr>
          <a:lstStyle/>
          <a:p>
            <a:r>
              <a:rPr lang="da-DK" sz="2800" dirty="0">
                <a:latin typeface="Helvetica"/>
                <a:cs typeface="Helvetica"/>
              </a:rPr>
              <a:t>Pointe 4: Det tager tid</a:t>
            </a:r>
          </a:p>
        </p:txBody>
      </p:sp>
    </p:spTree>
    <p:extLst>
      <p:ext uri="{BB962C8B-B14F-4D97-AF65-F5344CB8AC3E}">
        <p14:creationId xmlns:p14="http://schemas.microsoft.com/office/powerpoint/2010/main" val="1999099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D55DCB7D-15D7-819C-EE47-38A79A2C7A78}"/>
              </a:ext>
            </a:extLst>
          </p:cNvPr>
          <p:cNvSpPr/>
          <p:nvPr/>
        </p:nvSpPr>
        <p:spPr>
          <a:xfrm>
            <a:off x="1" y="-48313"/>
            <a:ext cx="12192000" cy="6905554"/>
          </a:xfrm>
          <a:prstGeom prst="rect">
            <a:avLst/>
          </a:prstGeom>
          <a:solidFill>
            <a:srgbClr val="C4DBF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31"/>
          </a:p>
        </p:txBody>
      </p:sp>
      <p:pic>
        <p:nvPicPr>
          <p:cNvPr id="5" name="Picture 7" descr="Logo&#10;&#10;Description automatically generated">
            <a:extLst>
              <a:ext uri="{FF2B5EF4-FFF2-40B4-BE49-F238E27FC236}">
                <a16:creationId xmlns:a16="http://schemas.microsoft.com/office/drawing/2014/main" id="{ACD12F72-C325-6D9A-6075-29DB87A3692E}"/>
              </a:ext>
            </a:extLst>
          </p:cNvPr>
          <p:cNvPicPr>
            <a:picLocks noChangeAspect="1"/>
          </p:cNvPicPr>
          <p:nvPr/>
        </p:nvPicPr>
        <p:blipFill>
          <a:blip r:embed="rId3"/>
          <a:stretch>
            <a:fillRect/>
          </a:stretch>
        </p:blipFill>
        <p:spPr>
          <a:xfrm rot="16676531">
            <a:off x="6245974" y="-1525351"/>
            <a:ext cx="7395437" cy="10547058"/>
          </a:xfrm>
          <a:prstGeom prst="rect">
            <a:avLst/>
          </a:prstGeom>
        </p:spPr>
      </p:pic>
      <p:pic>
        <p:nvPicPr>
          <p:cNvPr id="7" name="Picture 7" descr="Logo&#10;&#10;Description automatically generated">
            <a:extLst>
              <a:ext uri="{FF2B5EF4-FFF2-40B4-BE49-F238E27FC236}">
                <a16:creationId xmlns:a16="http://schemas.microsoft.com/office/drawing/2014/main" id="{055CF25D-917E-B988-9E7B-CE12B15181A5}"/>
              </a:ext>
            </a:extLst>
          </p:cNvPr>
          <p:cNvPicPr>
            <a:picLocks noChangeAspect="1"/>
          </p:cNvPicPr>
          <p:nvPr/>
        </p:nvPicPr>
        <p:blipFill>
          <a:blip r:embed="rId3">
            <a:duotone>
              <a:prstClr val="black"/>
              <a:schemeClr val="accent1">
                <a:tint val="45000"/>
                <a:satMod val="400000"/>
              </a:schemeClr>
            </a:duotone>
          </a:blip>
          <a:stretch>
            <a:fillRect/>
          </a:stretch>
        </p:blipFill>
        <p:spPr>
          <a:xfrm rot="10800000">
            <a:off x="-2044867" y="-1768159"/>
            <a:ext cx="8140865" cy="9840318"/>
          </a:xfrm>
          <a:prstGeom prst="rect">
            <a:avLst/>
          </a:prstGeom>
        </p:spPr>
      </p:pic>
      <p:sp>
        <p:nvSpPr>
          <p:cNvPr id="10" name="Rectangle 6">
            <a:extLst>
              <a:ext uri="{FF2B5EF4-FFF2-40B4-BE49-F238E27FC236}">
                <a16:creationId xmlns:a16="http://schemas.microsoft.com/office/drawing/2014/main" id="{A3BC0BC8-37E8-7C9F-0387-39566D7ADC86}"/>
              </a:ext>
            </a:extLst>
          </p:cNvPr>
          <p:cNvSpPr/>
          <p:nvPr/>
        </p:nvSpPr>
        <p:spPr>
          <a:xfrm>
            <a:off x="1401097" y="942258"/>
            <a:ext cx="9061542" cy="4987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kstfelt 8">
            <a:extLst>
              <a:ext uri="{FF2B5EF4-FFF2-40B4-BE49-F238E27FC236}">
                <a16:creationId xmlns:a16="http://schemas.microsoft.com/office/drawing/2014/main" id="{506A0FD1-46AA-BCEF-C163-939E45BC5F40}"/>
              </a:ext>
            </a:extLst>
          </p:cNvPr>
          <p:cNvSpPr txBox="1"/>
          <p:nvPr/>
        </p:nvSpPr>
        <p:spPr>
          <a:xfrm>
            <a:off x="2578045" y="1815268"/>
            <a:ext cx="5966439" cy="523220"/>
          </a:xfrm>
          <a:prstGeom prst="rect">
            <a:avLst/>
          </a:prstGeom>
          <a:noFill/>
        </p:spPr>
        <p:txBody>
          <a:bodyPr wrap="square" lIns="91440" tIns="45720" rIns="91440" bIns="45720" rtlCol="0" anchor="t">
            <a:spAutoFit/>
          </a:bodyPr>
          <a:lstStyle/>
          <a:p>
            <a:r>
              <a:rPr lang="da-DK" sz="2800" dirty="0">
                <a:latin typeface="Helvetica"/>
                <a:cs typeface="Helvetica"/>
              </a:rPr>
              <a:t>Pointe 1: Erkend at det sker</a:t>
            </a:r>
          </a:p>
        </p:txBody>
      </p:sp>
      <p:sp>
        <p:nvSpPr>
          <p:cNvPr id="2" name="Tekstfelt 1">
            <a:extLst>
              <a:ext uri="{FF2B5EF4-FFF2-40B4-BE49-F238E27FC236}">
                <a16:creationId xmlns:a16="http://schemas.microsoft.com/office/drawing/2014/main" id="{5831C608-2793-98CC-2BBE-FB0A68555528}"/>
              </a:ext>
            </a:extLst>
          </p:cNvPr>
          <p:cNvSpPr txBox="1"/>
          <p:nvPr/>
        </p:nvSpPr>
        <p:spPr>
          <a:xfrm>
            <a:off x="2578045" y="2475750"/>
            <a:ext cx="6985758" cy="954107"/>
          </a:xfrm>
          <a:prstGeom prst="rect">
            <a:avLst/>
          </a:prstGeom>
          <a:noFill/>
        </p:spPr>
        <p:txBody>
          <a:bodyPr wrap="square" lIns="91440" tIns="45720" rIns="91440" bIns="45720" rtlCol="0" anchor="t">
            <a:spAutoFit/>
          </a:bodyPr>
          <a:lstStyle/>
          <a:p>
            <a:r>
              <a:rPr lang="da-DK" sz="2800" dirty="0">
                <a:latin typeface="Helvetica"/>
                <a:cs typeface="Helvetica"/>
              </a:rPr>
              <a:t>Pointe 2: Bestyrelse og direktion er en del af løsningen</a:t>
            </a:r>
          </a:p>
        </p:txBody>
      </p:sp>
      <p:sp>
        <p:nvSpPr>
          <p:cNvPr id="3" name="Tekstfelt 2">
            <a:extLst>
              <a:ext uri="{FF2B5EF4-FFF2-40B4-BE49-F238E27FC236}">
                <a16:creationId xmlns:a16="http://schemas.microsoft.com/office/drawing/2014/main" id="{1A5D5486-7BDD-90DA-84C1-85351AB9AF4E}"/>
              </a:ext>
            </a:extLst>
          </p:cNvPr>
          <p:cNvSpPr txBox="1"/>
          <p:nvPr/>
        </p:nvSpPr>
        <p:spPr>
          <a:xfrm>
            <a:off x="2578045" y="3698288"/>
            <a:ext cx="6985758" cy="523220"/>
          </a:xfrm>
          <a:prstGeom prst="rect">
            <a:avLst/>
          </a:prstGeom>
          <a:noFill/>
        </p:spPr>
        <p:txBody>
          <a:bodyPr wrap="square" lIns="91440" tIns="45720" rIns="91440" bIns="45720" rtlCol="0" anchor="t">
            <a:spAutoFit/>
          </a:bodyPr>
          <a:lstStyle/>
          <a:p>
            <a:r>
              <a:rPr lang="da-DK" sz="2800" dirty="0">
                <a:latin typeface="Helvetica"/>
                <a:cs typeface="Helvetica"/>
              </a:rPr>
              <a:t>Pointe 3: Det kræver ressourcer</a:t>
            </a:r>
          </a:p>
        </p:txBody>
      </p:sp>
      <p:sp>
        <p:nvSpPr>
          <p:cNvPr id="6" name="Tekstfelt 5">
            <a:extLst>
              <a:ext uri="{FF2B5EF4-FFF2-40B4-BE49-F238E27FC236}">
                <a16:creationId xmlns:a16="http://schemas.microsoft.com/office/drawing/2014/main" id="{2DDEA9EC-01FD-81AE-4346-4CB5C4DFD918}"/>
              </a:ext>
            </a:extLst>
          </p:cNvPr>
          <p:cNvSpPr txBox="1"/>
          <p:nvPr/>
        </p:nvSpPr>
        <p:spPr>
          <a:xfrm>
            <a:off x="2578045" y="4382250"/>
            <a:ext cx="6985758" cy="584775"/>
          </a:xfrm>
          <a:prstGeom prst="rect">
            <a:avLst/>
          </a:prstGeom>
          <a:noFill/>
        </p:spPr>
        <p:txBody>
          <a:bodyPr wrap="square" lIns="91440" tIns="45720" rIns="91440" bIns="45720" rtlCol="0" anchor="t">
            <a:spAutoFit/>
          </a:bodyPr>
          <a:lstStyle/>
          <a:p>
            <a:r>
              <a:rPr lang="da-DK" sz="3200" b="1" dirty="0">
                <a:latin typeface="Helvetica"/>
                <a:cs typeface="Helvetica"/>
              </a:rPr>
              <a:t>Pointe 4: Det tager tid</a:t>
            </a:r>
          </a:p>
        </p:txBody>
      </p:sp>
    </p:spTree>
    <p:extLst>
      <p:ext uri="{BB962C8B-B14F-4D97-AF65-F5344CB8AC3E}">
        <p14:creationId xmlns:p14="http://schemas.microsoft.com/office/powerpoint/2010/main" val="33965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19" y="440238"/>
            <a:ext cx="12496800" cy="1276801"/>
          </a:xfrm>
        </p:spPr>
        <p:txBody>
          <a:bodyPr>
            <a:normAutofit fontScale="90000"/>
          </a:bodyPr>
          <a:lstStyle/>
          <a:p>
            <a:pPr algn="ctr"/>
            <a:r>
              <a:rPr lang="da-DK" b="1" dirty="0" err="1">
                <a:solidFill>
                  <a:srgbClr val="323B5E"/>
                </a:solidFill>
                <a:latin typeface="Helvetica" panose="020B0604020202020204" pitchFamily="34" charset="0"/>
                <a:cs typeface="Helvetica" panose="020B0604020202020204" pitchFamily="34" charset="0"/>
              </a:rPr>
              <a:t>KVINFOs</a:t>
            </a:r>
            <a:r>
              <a:rPr lang="da-DK" b="1" dirty="0">
                <a:solidFill>
                  <a:srgbClr val="323B5E"/>
                </a:solidFill>
                <a:latin typeface="Helvetica" panose="020B0604020202020204" pitchFamily="34" charset="0"/>
                <a:cs typeface="Helvetica" panose="020B0604020202020204" pitchFamily="34" charset="0"/>
              </a:rPr>
              <a:t> arbejde med seksuel chikane</a:t>
            </a:r>
            <a:br>
              <a:rPr lang="da-DK" b="1" dirty="0">
                <a:solidFill>
                  <a:srgbClr val="323B5E"/>
                </a:solidFill>
                <a:latin typeface="Helvetica" panose="020B0604020202020204" pitchFamily="34" charset="0"/>
                <a:cs typeface="Helvetica" panose="020B0604020202020204" pitchFamily="34" charset="0"/>
              </a:rPr>
            </a:br>
            <a:r>
              <a:rPr lang="da-DK" b="1" dirty="0">
                <a:solidFill>
                  <a:srgbClr val="323B5E"/>
                </a:solidFill>
                <a:latin typeface="Helvetica" panose="020B0604020202020204" pitchFamily="34" charset="0"/>
                <a:cs typeface="Helvetica" panose="020B0604020202020204" pitchFamily="34" charset="0"/>
              </a:rPr>
              <a:t>– udvikling af værktøjer til ungdomsuddannelser </a:t>
            </a:r>
          </a:p>
        </p:txBody>
      </p:sp>
      <p:sp>
        <p:nvSpPr>
          <p:cNvPr id="3" name="Pladsholder til indhold 2"/>
          <p:cNvSpPr>
            <a:spLocks noGrp="1"/>
          </p:cNvSpPr>
          <p:nvPr>
            <p:ph idx="1"/>
          </p:nvPr>
        </p:nvSpPr>
        <p:spPr>
          <a:xfrm>
            <a:off x="435623" y="1871216"/>
            <a:ext cx="10039338" cy="4784584"/>
          </a:xfrm>
        </p:spPr>
        <p:txBody>
          <a:bodyPr>
            <a:normAutofit/>
          </a:bodyPr>
          <a:lstStyle/>
          <a:p>
            <a:pPr marL="0" indent="0">
              <a:buNone/>
            </a:pPr>
            <a:endParaRPr lang="da-DK" dirty="0">
              <a:solidFill>
                <a:srgbClr val="323B5E"/>
              </a:solidFill>
              <a:latin typeface="Helvetica" panose="020B0604020202020204" pitchFamily="34" charset="0"/>
              <a:cs typeface="Helvetica" panose="020B0604020202020204" pitchFamily="34" charset="0"/>
            </a:endParaRPr>
          </a:p>
          <a:p>
            <a:pPr marL="0" indent="0">
              <a:buNone/>
            </a:pPr>
            <a:endParaRPr lang="da-DK" dirty="0">
              <a:solidFill>
                <a:srgbClr val="323B5E"/>
              </a:solidFill>
              <a:latin typeface="Helvetica" panose="020B0604020202020204" pitchFamily="34" charset="0"/>
              <a:cs typeface="Helvetica" panose="020B0604020202020204" pitchFamily="34" charset="0"/>
            </a:endParaRPr>
          </a:p>
        </p:txBody>
      </p:sp>
      <p:sp>
        <p:nvSpPr>
          <p:cNvPr id="4" name="Pladsholder til slide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8DD95-F118-4A59-A0E8-F6D0A561A198}"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2651" y="5145930"/>
            <a:ext cx="687079" cy="1274463"/>
          </a:xfrm>
          <a:prstGeom prst="rect">
            <a:avLst/>
          </a:prstGeom>
        </p:spPr>
      </p:pic>
      <p:sp>
        <p:nvSpPr>
          <p:cNvPr id="6" name="Tekstfelt 5"/>
          <p:cNvSpPr txBox="1"/>
          <p:nvPr/>
        </p:nvSpPr>
        <p:spPr>
          <a:xfrm>
            <a:off x="522708" y="2153741"/>
            <a:ext cx="10831092"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Baggrund: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err="1">
                <a:ln>
                  <a:noFill/>
                </a:ln>
                <a:solidFill>
                  <a:prstClr val="black"/>
                </a:solidFill>
                <a:effectLst/>
                <a:uLnTx/>
                <a:uFillTx/>
                <a:latin typeface="Helvetica" panose="020B0604020202020204" pitchFamily="34" charset="0"/>
                <a:ea typeface="+mn-ea"/>
                <a:cs typeface="Helvetica" panose="020B0604020202020204" pitchFamily="34" charset="0"/>
              </a:rPr>
              <a:t>MeToo</a:t>
            </a:r>
            <a:r>
              <a:rPr kumimoji="0" lang="da-DK"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ledte til fokus på seksuel chikane, særligt kulturbrancher, arbejdsmarked og organisationer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KVINFO har udviklet en </a:t>
            </a:r>
            <a:r>
              <a:rPr kumimoji="0" lang="da-DK" sz="2400" b="0" i="0" u="none" strike="noStrike" kern="1200" cap="none" spc="0" normalizeH="0" baseline="0" noProof="0" dirty="0" err="1">
                <a:ln>
                  <a:noFill/>
                </a:ln>
                <a:solidFill>
                  <a:prstClr val="black"/>
                </a:solidFill>
                <a:effectLst/>
                <a:uLnTx/>
                <a:uFillTx/>
                <a:latin typeface="Helvetica" panose="020B0604020202020204" pitchFamily="34" charset="0"/>
                <a:ea typeface="+mn-ea"/>
                <a:cs typeface="Helvetica" panose="020B0604020202020204" pitchFamily="34" charset="0"/>
              </a:rPr>
              <a:t>vidensbaseret</a:t>
            </a:r>
            <a:r>
              <a:rPr kumimoji="0" lang="da-DK"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metode til kortlægning af omfang og karakter af sexisme og seksuel chikane koblet til for eksempel trivsel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Oplæg og workshops på virksomheder, uddannelsesinstitutioner, organisationer, foreninger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Stigende efterspørgsel fra ungdomsuddannelser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Samarbejde om udveksling af viden med Hotel- og Restaurantskolen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Projekt: VI TALER OM DET – Sammen mod sexisme</a:t>
            </a:r>
          </a:p>
        </p:txBody>
      </p:sp>
    </p:spTree>
    <p:extLst>
      <p:ext uri="{BB962C8B-B14F-4D97-AF65-F5344CB8AC3E}">
        <p14:creationId xmlns:p14="http://schemas.microsoft.com/office/powerpoint/2010/main" val="2174437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85A399EC-DFBD-334C-B0FD-DF00C3592BC2}"/>
              </a:ext>
            </a:extLst>
          </p:cNvPr>
          <p:cNvSpPr>
            <a:spLocks noGrp="1"/>
          </p:cNvSpPr>
          <p:nvPr>
            <p:ph type="title"/>
          </p:nvPr>
        </p:nvSpPr>
        <p:spPr>
          <a:xfrm>
            <a:off x="183897" y="307201"/>
            <a:ext cx="2457703" cy="5204599"/>
          </a:xfrm>
        </p:spPr>
        <p:txBody>
          <a:bodyPr vert="vert270">
            <a:normAutofit/>
          </a:bodyPr>
          <a:lstStyle/>
          <a:p>
            <a:r>
              <a:rPr lang="da-DK" sz="4000" b="0" dirty="0">
                <a:solidFill>
                  <a:schemeClr val="accent6"/>
                </a:solidFill>
                <a:latin typeface="Helvetica" panose="020B0604020202020204" pitchFamily="34" charset="0"/>
                <a:cs typeface="Helvetica" panose="020B0604020202020204" pitchFamily="34" charset="0"/>
              </a:rPr>
              <a:t>EKSEMPLER PÅ OPGAVER</a:t>
            </a:r>
            <a:endParaRPr lang="en-DK" sz="4000" b="0" dirty="0">
              <a:solidFill>
                <a:schemeClr val="accent6"/>
              </a:solidFill>
              <a:latin typeface="Helvetica" panose="020B0604020202020204" pitchFamily="34" charset="0"/>
              <a:cs typeface="Helvetica" panose="020B0604020202020204" pitchFamily="34" charset="0"/>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0224" y="496953"/>
            <a:ext cx="1893681" cy="2543175"/>
          </a:xfrm>
          <a:prstGeom prst="rect">
            <a:avLst/>
          </a:prstGeom>
        </p:spPr>
      </p:pic>
      <p:pic>
        <p:nvPicPr>
          <p:cNvPr id="8" name="Bille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7064" y="3530535"/>
            <a:ext cx="4292499" cy="2736591"/>
          </a:xfrm>
          <a:prstGeom prst="rect">
            <a:avLst/>
          </a:prstGeom>
        </p:spPr>
      </p:pic>
      <p:pic>
        <p:nvPicPr>
          <p:cNvPr id="14" name="Billed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8933" y="496953"/>
            <a:ext cx="1893600" cy="2543175"/>
          </a:xfrm>
          <a:prstGeom prst="rect">
            <a:avLst/>
          </a:prstGeom>
        </p:spPr>
      </p:pic>
      <p:pic>
        <p:nvPicPr>
          <p:cNvPr id="15" name="Billede 14"/>
          <p:cNvPicPr>
            <a:picLocks noChangeAspect="1"/>
          </p:cNvPicPr>
          <p:nvPr/>
        </p:nvPicPr>
        <p:blipFill rotWithShape="1">
          <a:blip r:embed="rId6"/>
          <a:srcRect b="2283"/>
          <a:stretch/>
        </p:blipFill>
        <p:spPr>
          <a:xfrm>
            <a:off x="6104619" y="520407"/>
            <a:ext cx="1893600" cy="2519721"/>
          </a:xfrm>
          <a:prstGeom prst="rect">
            <a:avLst/>
          </a:prstGeom>
        </p:spPr>
      </p:pic>
    </p:spTree>
    <p:extLst>
      <p:ext uri="{BB962C8B-B14F-4D97-AF65-F5344CB8AC3E}">
        <p14:creationId xmlns:p14="http://schemas.microsoft.com/office/powerpoint/2010/main" val="3791761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0438" y="111773"/>
            <a:ext cx="11577851" cy="1058726"/>
          </a:xfrm>
        </p:spPr>
        <p:txBody>
          <a:bodyPr>
            <a:normAutofit/>
          </a:bodyPr>
          <a:lstStyle/>
          <a:p>
            <a:pPr algn="ctr"/>
            <a:r>
              <a:rPr lang="da-DK" b="1" dirty="0" err="1">
                <a:solidFill>
                  <a:srgbClr val="323B5E"/>
                </a:solidFill>
                <a:latin typeface="Helvetica" panose="020B0604020202020204" pitchFamily="34" charset="0"/>
                <a:cs typeface="Helvetica" panose="020B0604020202020204" pitchFamily="34" charset="0"/>
              </a:rPr>
              <a:t>KVINFOs</a:t>
            </a:r>
            <a:r>
              <a:rPr lang="da-DK" b="1" dirty="0">
                <a:solidFill>
                  <a:srgbClr val="323B5E"/>
                </a:solidFill>
                <a:latin typeface="Helvetica" panose="020B0604020202020204" pitchFamily="34" charset="0"/>
                <a:cs typeface="Helvetica" panose="020B0604020202020204" pitchFamily="34" charset="0"/>
              </a:rPr>
              <a:t> tilgang</a:t>
            </a:r>
          </a:p>
        </p:txBody>
      </p:sp>
      <p:sp>
        <p:nvSpPr>
          <p:cNvPr id="3" name="Pladsholder til indhold 2"/>
          <p:cNvSpPr>
            <a:spLocks noGrp="1"/>
          </p:cNvSpPr>
          <p:nvPr>
            <p:ph idx="1"/>
          </p:nvPr>
        </p:nvSpPr>
        <p:spPr>
          <a:xfrm>
            <a:off x="405142" y="1571766"/>
            <a:ext cx="10739651" cy="4784584"/>
          </a:xfrm>
        </p:spPr>
        <p:txBody>
          <a:bodyPr>
            <a:normAutofit/>
          </a:bodyPr>
          <a:lstStyle/>
          <a:p>
            <a:pPr marL="0" indent="0">
              <a:buNone/>
            </a:pPr>
            <a:endParaRPr lang="da-DK" dirty="0">
              <a:solidFill>
                <a:srgbClr val="323B5E"/>
              </a:solidFill>
              <a:latin typeface="Helvetica" panose="020B0604020202020204" pitchFamily="34" charset="0"/>
              <a:cs typeface="Helvetica" panose="020B0604020202020204" pitchFamily="34" charset="0"/>
            </a:endParaRPr>
          </a:p>
          <a:p>
            <a:pPr marL="0" indent="0">
              <a:buNone/>
            </a:pPr>
            <a:endParaRPr lang="da-DK" dirty="0">
              <a:solidFill>
                <a:srgbClr val="323B5E"/>
              </a:solidFill>
              <a:latin typeface="Helvetica" panose="020B0604020202020204" pitchFamily="34" charset="0"/>
              <a:cs typeface="Helvetica" panose="020B0604020202020204" pitchFamily="34" charset="0"/>
            </a:endParaRPr>
          </a:p>
        </p:txBody>
      </p:sp>
      <p:sp>
        <p:nvSpPr>
          <p:cNvPr id="4" name="Pladsholder til slide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8DD95-F118-4A59-A0E8-F6D0A561A198}"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2651" y="5145930"/>
            <a:ext cx="687079" cy="1274463"/>
          </a:xfrm>
          <a:prstGeom prst="rect">
            <a:avLst/>
          </a:prstGeom>
        </p:spPr>
      </p:pic>
      <p:sp>
        <p:nvSpPr>
          <p:cNvPr id="6" name="Tekstfelt 5"/>
          <p:cNvSpPr txBox="1"/>
          <p:nvPr/>
        </p:nvSpPr>
        <p:spPr>
          <a:xfrm>
            <a:off x="260438" y="769231"/>
            <a:ext cx="11669292"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da-DK" sz="2000" b="1" i="0" u="none" strike="noStrike" kern="0" cap="none" spc="0" normalizeH="0" baseline="0" noProof="0" dirty="0">
                <a:ln>
                  <a:noFill/>
                </a:ln>
                <a:solidFill>
                  <a:srgbClr val="000000"/>
                </a:solidFill>
                <a:effectLst/>
                <a:uLnTx/>
                <a:uFillTx/>
                <a:latin typeface="Helvetica" pitchFamily="34"/>
                <a:ea typeface="Arial"/>
                <a:cs typeface="Helvetica" pitchFamily="34"/>
              </a:rPr>
              <a:t>Kortlæg/undersøg i egen kontekst</a:t>
            </a:r>
            <a:endParaRPr kumimoji="0" lang="da-DK" sz="2000" b="0" i="0" u="none" strike="noStrike" kern="0" cap="none" spc="0" normalizeH="0" baseline="0" noProof="0" dirty="0">
              <a:ln>
                <a:noFill/>
              </a:ln>
              <a:solidFill>
                <a:srgbClr val="000000"/>
              </a:solidFill>
              <a:effectLst/>
              <a:uLnTx/>
              <a:uFillTx/>
              <a:latin typeface="Helvetica" pitchFamily="34"/>
              <a:ea typeface="Arial"/>
              <a:cs typeface="Helvetica" pitchFamily="34"/>
            </a:endParaRPr>
          </a:p>
          <a:p>
            <a:pPr marL="457200" marR="0" lvl="0" indent="-4572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sz="1800" b="0" i="0" u="none" strike="noStrike" kern="0" cap="none" spc="0" baseline="0">
                <a:solidFill>
                  <a:srgbClr val="000000"/>
                </a:solidFill>
                <a:uFillTx/>
              </a:defRPr>
            </a:pPr>
            <a:r>
              <a:rPr kumimoji="0" lang="da-DK" sz="2000" b="0" i="0" u="none" strike="noStrike" kern="0" cap="none" spc="0" normalizeH="0" baseline="0" noProof="0" dirty="0">
                <a:ln>
                  <a:noFill/>
                </a:ln>
                <a:solidFill>
                  <a:srgbClr val="000000"/>
                </a:solidFill>
                <a:effectLst/>
                <a:uLnTx/>
                <a:uFillTx/>
                <a:latin typeface="Helvetica" pitchFamily="34"/>
                <a:ea typeface="Arial"/>
                <a:cs typeface="Helvetica" pitchFamily="34"/>
              </a:rPr>
              <a:t>For at opnå fælles forståelse der bygger på viden og ikke myter</a:t>
            </a:r>
          </a:p>
          <a:p>
            <a:pPr marL="457200" marR="0" lvl="0" indent="-4572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sz="1800" b="0" i="0" u="none" strike="noStrike" kern="0" cap="none" spc="0" baseline="0">
                <a:solidFill>
                  <a:srgbClr val="000000"/>
                </a:solidFill>
                <a:uFillTx/>
              </a:defRPr>
            </a:pPr>
            <a:r>
              <a:rPr kumimoji="0" lang="da-DK" sz="2000" b="0" i="0" u="none" strike="noStrike" kern="0" cap="none" spc="0" normalizeH="0" baseline="0" noProof="0" dirty="0">
                <a:ln>
                  <a:noFill/>
                </a:ln>
                <a:solidFill>
                  <a:srgbClr val="000000"/>
                </a:solidFill>
                <a:effectLst/>
                <a:uLnTx/>
                <a:uFillTx/>
                <a:latin typeface="Helvetica" pitchFamily="34"/>
                <a:ea typeface="Arial"/>
                <a:cs typeface="Helvetica" pitchFamily="34"/>
              </a:rPr>
              <a:t>For at kunne forebygge – forbedre (målrettet) </a:t>
            </a:r>
          </a:p>
          <a:p>
            <a:pPr marL="457200" marR="0" lvl="0" indent="-4572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sz="1800" b="0" i="0" u="none" strike="noStrike" kern="0" cap="none" spc="0" baseline="0">
                <a:solidFill>
                  <a:srgbClr val="000000"/>
                </a:solidFill>
                <a:uFillTx/>
              </a:defRPr>
            </a:pPr>
            <a:r>
              <a:rPr kumimoji="0" lang="da-DK" sz="2000" b="0" i="0" u="none" strike="noStrike" kern="0" cap="none" spc="0" normalizeH="0" baseline="0" noProof="0" dirty="0">
                <a:ln>
                  <a:noFill/>
                </a:ln>
                <a:solidFill>
                  <a:srgbClr val="000000"/>
                </a:solidFill>
                <a:effectLst/>
                <a:uLnTx/>
                <a:uFillTx/>
                <a:latin typeface="Helvetica" pitchFamily="34"/>
                <a:ea typeface="Arial"/>
                <a:cs typeface="Helvetica" pitchFamily="34"/>
              </a:rPr>
              <a:t>Flyt ansvaret fra den enkelte udsatte til organisationen/skolen</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a-DK" sz="2000" b="1" i="0" u="none" strike="noStrike" kern="0" cap="none" spc="0" normalizeH="0" baseline="0" noProof="0" dirty="0">
              <a:ln>
                <a:noFill/>
              </a:ln>
              <a:solidFill>
                <a:srgbClr val="000000"/>
              </a:solidFill>
              <a:effectLst/>
              <a:uLnTx/>
              <a:uFillTx/>
              <a:latin typeface="Helvetica" pitchFamily="34"/>
              <a:ea typeface="Arial"/>
              <a:cs typeface="Helvetica" pitchFamily="34"/>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da-DK" sz="2000" b="1" i="0" u="none" strike="noStrike" kern="0" cap="none" spc="0" normalizeH="0" baseline="0" noProof="0" dirty="0">
                <a:ln>
                  <a:noFill/>
                </a:ln>
                <a:solidFill>
                  <a:srgbClr val="000000"/>
                </a:solidFill>
                <a:effectLst/>
                <a:uLnTx/>
                <a:uFillTx/>
                <a:latin typeface="Helvetica" pitchFamily="34"/>
                <a:ea typeface="Arial"/>
                <a:cs typeface="Helvetica" pitchFamily="34"/>
              </a:rPr>
              <a:t>Gå ud fra at der er et problem</a:t>
            </a:r>
            <a:r>
              <a:rPr kumimoji="0" lang="da-DK" sz="2000" b="0" i="0" u="none" strike="noStrike" kern="0" cap="none" spc="0" normalizeH="0" baseline="0" noProof="0" dirty="0">
                <a:ln>
                  <a:noFill/>
                </a:ln>
                <a:solidFill>
                  <a:srgbClr val="000000"/>
                </a:solidFill>
                <a:effectLst/>
                <a:uLnTx/>
                <a:uFillTx/>
                <a:latin typeface="Helvetica" pitchFamily="34"/>
                <a:ea typeface="Arial"/>
                <a:cs typeface="Helvetica" pitchFamily="34"/>
              </a:rPr>
              <a:t> </a:t>
            </a:r>
          </a:p>
          <a:p>
            <a:pPr marL="457200" marR="0" lvl="0" indent="-4572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sz="1800" b="0" i="0" u="none" strike="noStrike" kern="0" cap="none" spc="0" baseline="0">
                <a:solidFill>
                  <a:srgbClr val="000000"/>
                </a:solidFill>
                <a:uFillTx/>
              </a:defRPr>
            </a:pPr>
            <a:r>
              <a:rPr kumimoji="0" lang="da-DK" sz="2000" b="0" i="0" u="none" strike="noStrike" kern="0" cap="none" spc="0" normalizeH="0" baseline="0" noProof="0" dirty="0">
                <a:ln>
                  <a:noFill/>
                </a:ln>
                <a:solidFill>
                  <a:srgbClr val="000000"/>
                </a:solidFill>
                <a:effectLst/>
                <a:uLnTx/>
                <a:uFillTx/>
                <a:latin typeface="Helvetica" pitchFamily="34"/>
                <a:ea typeface="Arial"/>
                <a:cs typeface="Helvetica" pitchFamily="34"/>
              </a:rPr>
              <a:t>Kan godt foregå selvom ingen har fortalt om det</a:t>
            </a:r>
          </a:p>
          <a:p>
            <a:pPr marL="457200" marR="0" lvl="0" indent="-4572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sz="1800" b="0" i="0" u="none" strike="noStrike" kern="0" cap="none" spc="0" baseline="0">
                <a:solidFill>
                  <a:srgbClr val="000000"/>
                </a:solidFill>
                <a:uFillTx/>
              </a:defRPr>
            </a:pPr>
            <a:r>
              <a:rPr kumimoji="0" lang="da-DK" sz="2000" b="0" i="0" u="none" strike="noStrike" kern="0" cap="none" spc="0" normalizeH="0" baseline="0" noProof="0" dirty="0">
                <a:ln>
                  <a:noFill/>
                </a:ln>
                <a:solidFill>
                  <a:srgbClr val="000000"/>
                </a:solidFill>
                <a:effectLst/>
                <a:uLnTx/>
                <a:uFillTx/>
                <a:latin typeface="Helvetica" pitchFamily="34"/>
                <a:ea typeface="Arial"/>
                <a:cs typeface="Helvetica" pitchFamily="34"/>
              </a:rPr>
              <a:t>Kan godt foregå selvom man ikke selv har mærket eller set det</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sz="1800" b="0" i="0" u="none" strike="noStrike" kern="0" cap="none" spc="0" baseline="0">
                <a:solidFill>
                  <a:srgbClr val="000000"/>
                </a:solidFill>
                <a:uFillTx/>
              </a:defRPr>
            </a:pPr>
            <a:endParaRPr kumimoji="0" lang="da-DK" sz="2000" b="0" i="0" u="none" strike="noStrike" kern="0" cap="none" spc="0" normalizeH="0" baseline="0" noProof="0" dirty="0">
              <a:ln>
                <a:noFill/>
              </a:ln>
              <a:solidFill>
                <a:srgbClr val="000000"/>
              </a:solidFill>
              <a:effectLst/>
              <a:uLnTx/>
              <a:uFillTx/>
              <a:latin typeface="Helvetica" pitchFamily="34"/>
              <a:ea typeface="Arial"/>
              <a:cs typeface="Helvetica" pitchFamily="3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Sæt fokus på kulturen frem for enkeltindivider</a:t>
            </a:r>
            <a:r>
              <a:rPr kumimoji="0" lang="da-DK"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Ja, der kan være enkeltindivider, der udøver seksuel chikane og det skal håndteres, men se på kulturen:</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Hvordan taler vi til hinanden?</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Hvilke kønsstereotyper er fremherskende?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Tager vi sexisme og seksuel chikane alvorligt?</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805658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4149" y="365125"/>
            <a:ext cx="10739651" cy="1325563"/>
          </a:xfrm>
        </p:spPr>
        <p:txBody>
          <a:bodyPr>
            <a:normAutofit/>
          </a:bodyPr>
          <a:lstStyle/>
          <a:p>
            <a:r>
              <a:rPr lang="da-DK" sz="4000" b="1" dirty="0">
                <a:solidFill>
                  <a:srgbClr val="323B5E"/>
                </a:solidFill>
                <a:latin typeface="Helvetica" panose="020B0604020202020204" pitchFamily="34" charset="0"/>
                <a:cs typeface="Helvetica" panose="020B0604020202020204" pitchFamily="34" charset="0"/>
              </a:rPr>
              <a:t>VI TALER OM DET -  Ledelsesværktøjer</a:t>
            </a:r>
            <a:r>
              <a:rPr lang="da-DK" sz="4000" b="1" dirty="0">
                <a:latin typeface="Helvetica" panose="020B0604020202020204" pitchFamily="34" charset="0"/>
                <a:cs typeface="Helvetica" panose="020B0604020202020204" pitchFamily="34" charset="0"/>
              </a:rPr>
              <a:t> </a:t>
            </a:r>
            <a:br>
              <a:rPr lang="da-DK" sz="4000" b="1" dirty="0">
                <a:latin typeface="Helvetica" panose="020B0604020202020204" pitchFamily="34" charset="0"/>
                <a:cs typeface="Helvetica" panose="020B0604020202020204" pitchFamily="34" charset="0"/>
              </a:rPr>
            </a:br>
            <a:endParaRPr lang="da-DK" sz="4000" b="1" dirty="0">
              <a:solidFill>
                <a:srgbClr val="323B5E"/>
              </a:solidFill>
              <a:latin typeface="Helvetica" panose="020B0604020202020204" pitchFamily="34" charset="0"/>
              <a:cs typeface="Helvetica" panose="020B0604020202020204" pitchFamily="34" charset="0"/>
            </a:endParaRPr>
          </a:p>
        </p:txBody>
      </p:sp>
      <p:sp>
        <p:nvSpPr>
          <p:cNvPr id="3" name="Pladsholder til indhold 2"/>
          <p:cNvSpPr>
            <a:spLocks noGrp="1"/>
          </p:cNvSpPr>
          <p:nvPr>
            <p:ph idx="1"/>
          </p:nvPr>
        </p:nvSpPr>
        <p:spPr>
          <a:xfrm>
            <a:off x="614149" y="1270685"/>
            <a:ext cx="10739651" cy="4784584"/>
          </a:xfrm>
        </p:spPr>
        <p:txBody>
          <a:bodyPr>
            <a:normAutofit fontScale="85000" lnSpcReduction="20000"/>
          </a:bodyPr>
          <a:lstStyle/>
          <a:p>
            <a:pPr marL="0" indent="0">
              <a:buNone/>
            </a:pPr>
            <a:r>
              <a:rPr lang="da-DK" dirty="0">
                <a:latin typeface="Helvetica" panose="020B0604020202020204" pitchFamily="34" charset="0"/>
                <a:cs typeface="Helvetica" panose="020B0604020202020204" pitchFamily="34" charset="0"/>
              </a:rPr>
              <a:t>Procedurer for håndtering af sager:</a:t>
            </a:r>
          </a:p>
          <a:p>
            <a:pPr lvl="1"/>
            <a:r>
              <a:rPr lang="da-DK" dirty="0">
                <a:latin typeface="Helvetica" panose="020B0604020202020204" pitchFamily="34" charset="0"/>
                <a:cs typeface="Helvetica" panose="020B0604020202020204" pitchFamily="34" charset="0"/>
              </a:rPr>
              <a:t>Hvem gør hvad, hvornår? For eksempel hvem undersøger, hvordan støttes eleven/eleverne?  Hvornår er der anonymitet, hvornår er der handlepligt?</a:t>
            </a:r>
          </a:p>
          <a:p>
            <a:pPr lvl="1"/>
            <a:endParaRPr lang="da-DK" dirty="0">
              <a:latin typeface="Helvetica" panose="020B0604020202020204" pitchFamily="34" charset="0"/>
              <a:cs typeface="Helvetica" panose="020B0604020202020204" pitchFamily="34" charset="0"/>
            </a:endParaRPr>
          </a:p>
          <a:p>
            <a:pPr marL="0" indent="0">
              <a:buNone/>
            </a:pPr>
            <a:r>
              <a:rPr lang="da-DK" dirty="0">
                <a:latin typeface="Helvetica" panose="020B0604020202020204" pitchFamily="34" charset="0"/>
                <a:cs typeface="Helvetica" panose="020B0604020202020204" pitchFamily="34" charset="0"/>
              </a:rPr>
              <a:t>Samværspolitik</a:t>
            </a:r>
          </a:p>
          <a:p>
            <a:r>
              <a:rPr lang="da-DK" dirty="0"/>
              <a:t>Formålet med en samværspolitik på skolen er at skabe en fælles ramme for alt samvær på skolen. For eksempel: </a:t>
            </a:r>
          </a:p>
          <a:p>
            <a:pPr lvl="1"/>
            <a:r>
              <a:rPr lang="da-DK" dirty="0">
                <a:latin typeface="Helvetica" panose="020B0604020202020204" pitchFamily="34" charset="0"/>
                <a:cs typeface="Helvetica" panose="020B0604020202020204" pitchFamily="34" charset="0"/>
              </a:rPr>
              <a:t>Hvad der er vigtigt I jeres fællesskab og samvær på skolen?</a:t>
            </a:r>
          </a:p>
          <a:p>
            <a:pPr lvl="1"/>
            <a:r>
              <a:rPr lang="da-DK" dirty="0">
                <a:latin typeface="Helvetica" panose="020B0604020202020204" pitchFamily="34" charset="0"/>
                <a:cs typeface="Helvetica" panose="020B0604020202020204" pitchFamily="34" charset="0"/>
              </a:rPr>
              <a:t>Hvordan forholder I jer til fester og alkoholkultur</a:t>
            </a:r>
          </a:p>
          <a:p>
            <a:pPr lvl="1"/>
            <a:r>
              <a:rPr lang="da-DK" dirty="0">
                <a:latin typeface="Helvetica" panose="020B0604020202020204" pitchFamily="34" charset="0"/>
                <a:cs typeface="Helvetica" panose="020B0604020202020204" pitchFamily="34" charset="0"/>
              </a:rPr>
              <a:t>Hvem skal man tale med, hvis der er brud på samværspolitikken?</a:t>
            </a:r>
          </a:p>
          <a:p>
            <a:pPr lvl="1"/>
            <a:r>
              <a:rPr lang="da-DK" dirty="0">
                <a:latin typeface="Helvetica" panose="020B0604020202020204" pitchFamily="34" charset="0"/>
                <a:cs typeface="Helvetica" panose="020B0604020202020204" pitchFamily="34" charset="0"/>
              </a:rPr>
              <a:t>Hvad er mulige konsekvenser, hvis der er brud på samværspolitikken?</a:t>
            </a:r>
          </a:p>
          <a:p>
            <a:pPr marL="457200" lvl="1" indent="0">
              <a:buNone/>
            </a:pPr>
            <a:endParaRPr lang="da-DK" dirty="0"/>
          </a:p>
          <a:p>
            <a:pPr marL="0" indent="0">
              <a:buNone/>
            </a:pPr>
            <a:r>
              <a:rPr lang="da-DK" dirty="0">
                <a:latin typeface="Helvetica" panose="020B0604020202020204" pitchFamily="34" charset="0"/>
                <a:cs typeface="Helvetica" panose="020B0604020202020204" pitchFamily="34" charset="0"/>
              </a:rPr>
              <a:t>Spørgeskemaundersøgelse: </a:t>
            </a:r>
          </a:p>
          <a:p>
            <a:pPr lvl="1"/>
            <a:r>
              <a:rPr lang="da-DK" sz="2200" dirty="0">
                <a:latin typeface="Helvetica" panose="020B0604020202020204" pitchFamily="34" charset="0"/>
                <a:cs typeface="Helvetica" panose="020B0604020202020204" pitchFamily="34" charset="0"/>
              </a:rPr>
              <a:t>Få den viden du ikke har, anonymt.</a:t>
            </a:r>
          </a:p>
          <a:p>
            <a:pPr lvl="1"/>
            <a:r>
              <a:rPr lang="da-DK" sz="2200" dirty="0">
                <a:latin typeface="Helvetica" panose="020B0604020202020204" pitchFamily="34" charset="0"/>
                <a:cs typeface="Helvetica" panose="020B0604020202020204" pitchFamily="34" charset="0"/>
              </a:rPr>
              <a:t>Forstå sammenhænge og hvad der skal sættes ind over for</a:t>
            </a:r>
          </a:p>
          <a:p>
            <a:pPr lvl="1"/>
            <a:r>
              <a:rPr lang="da-DK" sz="2200" dirty="0">
                <a:latin typeface="Helvetica" panose="020B0604020202020204" pitchFamily="34" charset="0"/>
                <a:cs typeface="Helvetica" panose="020B0604020202020204" pitchFamily="34" charset="0"/>
              </a:rPr>
              <a:t>Følg udviklingen  </a:t>
            </a:r>
          </a:p>
          <a:p>
            <a:pPr lvl="1"/>
            <a:endParaRPr lang="da-DK" dirty="0">
              <a:latin typeface="Helvetica" panose="020B0604020202020204" pitchFamily="34" charset="0"/>
              <a:cs typeface="Helvetica" panose="020B0604020202020204" pitchFamily="34" charset="0"/>
            </a:endParaRPr>
          </a:p>
        </p:txBody>
      </p:sp>
      <p:sp>
        <p:nvSpPr>
          <p:cNvPr id="4" name="Pladsholder til slide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8DD95-F118-4A59-A0E8-F6D0A561A198}"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2651" y="5145930"/>
            <a:ext cx="687079" cy="1274463"/>
          </a:xfrm>
          <a:prstGeom prst="rect">
            <a:avLst/>
          </a:prstGeom>
        </p:spPr>
      </p:pic>
    </p:spTree>
    <p:extLst>
      <p:ext uri="{BB962C8B-B14F-4D97-AF65-F5344CB8AC3E}">
        <p14:creationId xmlns:p14="http://schemas.microsoft.com/office/powerpoint/2010/main" val="778853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4149" y="365125"/>
            <a:ext cx="11090171" cy="1325563"/>
          </a:xfrm>
        </p:spPr>
        <p:txBody>
          <a:bodyPr>
            <a:normAutofit/>
          </a:bodyPr>
          <a:lstStyle/>
          <a:p>
            <a:r>
              <a:rPr lang="da-DK" sz="4000" b="1" dirty="0">
                <a:solidFill>
                  <a:srgbClr val="323B5E"/>
                </a:solidFill>
                <a:latin typeface="Helvetica" panose="020B0604020202020204" pitchFamily="34" charset="0"/>
                <a:cs typeface="Helvetica" panose="020B0604020202020204" pitchFamily="34" charset="0"/>
              </a:rPr>
              <a:t>VI TALER OM DET - Undervisningsmateriale</a:t>
            </a:r>
          </a:p>
        </p:txBody>
      </p:sp>
      <p:sp>
        <p:nvSpPr>
          <p:cNvPr id="3" name="Pladsholder til indhold 2"/>
          <p:cNvSpPr>
            <a:spLocks noGrp="1"/>
          </p:cNvSpPr>
          <p:nvPr>
            <p:ph idx="1"/>
          </p:nvPr>
        </p:nvSpPr>
        <p:spPr>
          <a:xfrm>
            <a:off x="614149" y="1027906"/>
            <a:ext cx="11090171" cy="5587315"/>
          </a:xfrm>
        </p:spPr>
        <p:txBody>
          <a:bodyPr>
            <a:normAutofit fontScale="62500" lnSpcReduction="20000"/>
          </a:bodyPr>
          <a:lstStyle/>
          <a:p>
            <a:pPr marL="0" indent="0">
              <a:buNone/>
            </a:pPr>
            <a:endParaRPr lang="da-DK" dirty="0">
              <a:solidFill>
                <a:srgbClr val="323B5E"/>
              </a:solidFill>
              <a:latin typeface="Helvetica" panose="020B0604020202020204" pitchFamily="34" charset="0"/>
              <a:cs typeface="Helvetica" panose="020B0604020202020204" pitchFamily="34" charset="0"/>
            </a:endParaRPr>
          </a:p>
          <a:p>
            <a:pPr marL="0" indent="0">
              <a:buNone/>
            </a:pPr>
            <a:endParaRPr lang="da-DK" sz="5100" dirty="0">
              <a:latin typeface="Helvetica" panose="020B0604020202020204" pitchFamily="34" charset="0"/>
              <a:cs typeface="Helvetica" panose="020B0604020202020204" pitchFamily="34" charset="0"/>
            </a:endParaRPr>
          </a:p>
          <a:p>
            <a:pPr marL="0" indent="0">
              <a:buNone/>
            </a:pPr>
            <a:r>
              <a:rPr lang="da-DK" sz="3800" dirty="0">
                <a:latin typeface="Helvetica" panose="020B0604020202020204" pitchFamily="34" charset="0"/>
                <a:cs typeface="Helvetica" panose="020B0604020202020204" pitchFamily="34" charset="0"/>
              </a:rPr>
              <a:t>Et materiale til undervisning af elever samt en undervisningsguide til lærere</a:t>
            </a:r>
          </a:p>
          <a:p>
            <a:r>
              <a:rPr lang="da-DK" sz="3800" dirty="0">
                <a:latin typeface="Helvetica" panose="020B0604020202020204" pitchFamily="34" charset="0"/>
                <a:cs typeface="Helvetica" panose="020B0604020202020204" pitchFamily="34" charset="0"/>
              </a:rPr>
              <a:t>Kombination af oplæg, videoer og øvelser, der skaber viden og dialog</a:t>
            </a:r>
          </a:p>
          <a:p>
            <a:pPr marL="0" indent="0">
              <a:buNone/>
            </a:pPr>
            <a:endParaRPr lang="da-DK" sz="3800" dirty="0">
              <a:latin typeface="Helvetica" panose="020B0604020202020204" pitchFamily="34" charset="0"/>
              <a:cs typeface="Helvetica" panose="020B0604020202020204" pitchFamily="34" charset="0"/>
            </a:endParaRPr>
          </a:p>
          <a:p>
            <a:pPr marL="0" indent="0">
              <a:buNone/>
            </a:pPr>
            <a:r>
              <a:rPr lang="da-DK" sz="3800" dirty="0">
                <a:latin typeface="Helvetica" panose="020B0604020202020204" pitchFamily="34" charset="0"/>
                <a:cs typeface="Helvetica" panose="020B0604020202020204" pitchFamily="34" charset="0"/>
              </a:rPr>
              <a:t>Indhold</a:t>
            </a:r>
          </a:p>
          <a:p>
            <a:r>
              <a:rPr lang="da-DK" sz="3800" dirty="0">
                <a:latin typeface="Helvetica" panose="020B0604020202020204" pitchFamily="34" charset="0"/>
                <a:cs typeface="Helvetica" panose="020B0604020202020204" pitchFamily="34" charset="0"/>
              </a:rPr>
              <a:t>Forklarer begreberne: seksuel chikane, sexisme, uønsket seksuel opmærksomhed, allieret m.v.</a:t>
            </a:r>
          </a:p>
          <a:p>
            <a:r>
              <a:rPr lang="da-DK" sz="3800" dirty="0">
                <a:latin typeface="Helvetica" panose="020B0604020202020204" pitchFamily="34" charset="0"/>
                <a:cs typeface="Helvetica" panose="020B0604020202020204" pitchFamily="34" charset="0"/>
              </a:rPr>
              <a:t>Normer, forestillinger om køn, samtykke og samtykkekultur</a:t>
            </a:r>
          </a:p>
          <a:p>
            <a:r>
              <a:rPr lang="da-DK" sz="3800" dirty="0">
                <a:latin typeface="Helvetica" panose="020B0604020202020204" pitchFamily="34" charset="0"/>
                <a:cs typeface="Helvetica" panose="020B0604020202020204" pitchFamily="34" charset="0"/>
              </a:rPr>
              <a:t>Øvelser, Dialogkort, Cases. </a:t>
            </a:r>
          </a:p>
          <a:p>
            <a:pPr marL="0" indent="0">
              <a:buNone/>
            </a:pPr>
            <a:endParaRPr lang="da-DK" sz="3800" dirty="0">
              <a:latin typeface="Helvetica" panose="020B0604020202020204" pitchFamily="34" charset="0"/>
              <a:cs typeface="Helvetica" panose="020B0604020202020204" pitchFamily="34" charset="0"/>
            </a:endParaRPr>
          </a:p>
          <a:p>
            <a:pPr marL="0" indent="0">
              <a:buNone/>
            </a:pPr>
            <a:r>
              <a:rPr lang="da-DK" sz="3800" dirty="0">
                <a:latin typeface="Helvetica" panose="020B0604020202020204" pitchFamily="34" charset="0"/>
                <a:cs typeface="Helvetica" panose="020B0604020202020204" pitchFamily="34" charset="0"/>
              </a:rPr>
              <a:t>Skabe trygge rammer om samtalen</a:t>
            </a:r>
          </a:p>
          <a:p>
            <a:r>
              <a:rPr lang="da-DK" sz="3800" dirty="0">
                <a:latin typeface="Helvetica" panose="020B0604020202020204" pitchFamily="34" charset="0"/>
                <a:cs typeface="Helvetica" panose="020B0604020202020204" pitchFamily="34" charset="0"/>
              </a:rPr>
              <a:t>“Et tryggere rum”, Hvordan opretholder man et trygt rum? </a:t>
            </a:r>
          </a:p>
          <a:p>
            <a:r>
              <a:rPr lang="da-DK" sz="3800" dirty="0">
                <a:latin typeface="Helvetica" panose="020B0604020202020204" pitchFamily="34" charset="0"/>
                <a:cs typeface="Helvetica" panose="020B0604020202020204" pitchFamily="34" charset="0"/>
              </a:rPr>
              <a:t> Hvordan er man en god allieret?  </a:t>
            </a:r>
          </a:p>
          <a:p>
            <a:pPr marL="0" indent="0">
              <a:buNone/>
            </a:pPr>
            <a:endParaRPr lang="da-DK" sz="3800" dirty="0">
              <a:latin typeface="Helvetica" panose="020B0604020202020204" pitchFamily="34" charset="0"/>
              <a:cs typeface="Helvetica" panose="020B0604020202020204" pitchFamily="34" charset="0"/>
            </a:endParaRPr>
          </a:p>
        </p:txBody>
      </p:sp>
      <p:sp>
        <p:nvSpPr>
          <p:cNvPr id="4" name="Pladsholder til slide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8DD95-F118-4A59-A0E8-F6D0A561A198}"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2651" y="5145930"/>
            <a:ext cx="687079" cy="1274463"/>
          </a:xfrm>
          <a:prstGeom prst="rect">
            <a:avLst/>
          </a:prstGeom>
        </p:spPr>
      </p:pic>
    </p:spTree>
    <p:extLst>
      <p:ext uri="{BB962C8B-B14F-4D97-AF65-F5344CB8AC3E}">
        <p14:creationId xmlns:p14="http://schemas.microsoft.com/office/powerpoint/2010/main" val="3629940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3F9EF3EA-FD92-BE3B-4196-30718C5171FD}"/>
              </a:ext>
            </a:extLst>
          </p:cNvPr>
          <p:cNvSpPr/>
          <p:nvPr/>
        </p:nvSpPr>
        <p:spPr>
          <a:xfrm>
            <a:off x="873652" y="537210"/>
            <a:ext cx="10515601" cy="4480560"/>
          </a:xfrm>
          <a:prstGeom prst="rect">
            <a:avLst/>
          </a:prstGeom>
          <a:solidFill>
            <a:schemeClr val="accent5">
              <a:lumMod val="60000"/>
              <a:lumOff val="40000"/>
              <a:alpha val="78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da-DK" sz="2400" b="1">
              <a:latin typeface="Helvetica" pitchFamily="2" charset="0"/>
            </a:endParaRPr>
          </a:p>
        </p:txBody>
      </p:sp>
      <p:sp>
        <p:nvSpPr>
          <p:cNvPr id="11" name="Tekstfelt 10">
            <a:extLst>
              <a:ext uri="{FF2B5EF4-FFF2-40B4-BE49-F238E27FC236}">
                <a16:creationId xmlns:a16="http://schemas.microsoft.com/office/drawing/2014/main" id="{ED737CA2-8B44-AD8B-C904-ACC2BE168A7A}"/>
              </a:ext>
            </a:extLst>
          </p:cNvPr>
          <p:cNvSpPr txBox="1"/>
          <p:nvPr/>
        </p:nvSpPr>
        <p:spPr>
          <a:xfrm>
            <a:off x="2861899" y="669769"/>
            <a:ext cx="6985758" cy="584775"/>
          </a:xfrm>
          <a:prstGeom prst="rect">
            <a:avLst/>
          </a:prstGeom>
          <a:noFill/>
        </p:spPr>
        <p:txBody>
          <a:bodyPr wrap="square" lIns="91440" tIns="45720" rIns="91440" bIns="45720" rtlCol="0" anchor="t">
            <a:spAutoFit/>
          </a:bodyPr>
          <a:lstStyle/>
          <a:p>
            <a:pPr algn="ctr"/>
            <a:r>
              <a:rPr lang="da-DK" sz="3200" b="1" dirty="0">
                <a:latin typeface="Helvetica"/>
                <a:cs typeface="Helvetica"/>
              </a:rPr>
              <a:t>I GRUPPER</a:t>
            </a:r>
          </a:p>
        </p:txBody>
      </p:sp>
      <p:sp>
        <p:nvSpPr>
          <p:cNvPr id="12" name="Tekstfelt 11">
            <a:extLst>
              <a:ext uri="{FF2B5EF4-FFF2-40B4-BE49-F238E27FC236}">
                <a16:creationId xmlns:a16="http://schemas.microsoft.com/office/drawing/2014/main" id="{B94E50F1-07AC-5CCE-DD8F-CAAA3A3E4951}"/>
              </a:ext>
            </a:extLst>
          </p:cNvPr>
          <p:cNvSpPr txBox="1"/>
          <p:nvPr/>
        </p:nvSpPr>
        <p:spPr>
          <a:xfrm>
            <a:off x="2861899" y="1760220"/>
            <a:ext cx="6985758" cy="3046988"/>
          </a:xfrm>
          <a:prstGeom prst="rect">
            <a:avLst/>
          </a:prstGeom>
          <a:noFill/>
        </p:spPr>
        <p:txBody>
          <a:bodyPr wrap="square" lIns="91440" tIns="45720" rIns="91440" bIns="45720" rtlCol="0" anchor="t">
            <a:spAutoFit/>
          </a:bodyPr>
          <a:lstStyle/>
          <a:p>
            <a:pPr algn="ctr"/>
            <a:r>
              <a:rPr lang="da-DK" sz="3200" b="1" dirty="0">
                <a:latin typeface="Helvetica"/>
                <a:cs typeface="Helvetica"/>
              </a:rPr>
              <a:t>Snak om følgende spørgsmål:</a:t>
            </a:r>
          </a:p>
          <a:p>
            <a:pPr algn="ctr"/>
            <a:r>
              <a:rPr lang="da-DK" sz="3200" b="1" dirty="0">
                <a:latin typeface="Helvetica"/>
                <a:cs typeface="Helvetica"/>
              </a:rPr>
              <a:t>Hvor vil I gerne sætte ind?</a:t>
            </a:r>
          </a:p>
          <a:p>
            <a:pPr algn="ctr"/>
            <a:endParaRPr lang="da-DK" sz="3200" b="1" dirty="0">
              <a:latin typeface="Helvetica"/>
              <a:cs typeface="Helvetica"/>
            </a:endParaRPr>
          </a:p>
          <a:p>
            <a:pPr algn="ctr"/>
            <a:r>
              <a:rPr lang="da-DK" sz="3200" b="1" dirty="0">
                <a:latin typeface="Helvetica"/>
                <a:cs typeface="Helvetica"/>
              </a:rPr>
              <a:t>– og hvilke forudsætninger mangler I?</a:t>
            </a:r>
          </a:p>
          <a:p>
            <a:pPr algn="ctr"/>
            <a:endParaRPr lang="da-DK" sz="3200" b="1" dirty="0">
              <a:latin typeface="Helvetica"/>
              <a:cs typeface="Helvetica"/>
            </a:endParaRPr>
          </a:p>
        </p:txBody>
      </p:sp>
      <p:pic>
        <p:nvPicPr>
          <p:cNvPr id="2" name="Billede 1">
            <a:extLst>
              <a:ext uri="{FF2B5EF4-FFF2-40B4-BE49-F238E27FC236}">
                <a16:creationId xmlns:a16="http://schemas.microsoft.com/office/drawing/2014/main" id="{E87C777B-50CA-2776-05CF-D525581571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331" y="5506349"/>
            <a:ext cx="522579" cy="969332"/>
          </a:xfrm>
          <a:prstGeom prst="rect">
            <a:avLst/>
          </a:prstGeom>
        </p:spPr>
      </p:pic>
      <p:pic>
        <p:nvPicPr>
          <p:cNvPr id="3" name="Billede 2" descr="Et billede, der indeholder tekst, Font/skrifttype, skærmbillede, plakat&#10;&#10;Automatisk genereret beskrivelse">
            <a:extLst>
              <a:ext uri="{FF2B5EF4-FFF2-40B4-BE49-F238E27FC236}">
                <a16:creationId xmlns:a16="http://schemas.microsoft.com/office/drawing/2014/main" id="{EA389594-5907-6CA6-7BDC-FE806A960D7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95991" y="5489156"/>
            <a:ext cx="986525" cy="986525"/>
          </a:xfrm>
          <a:prstGeom prst="rect">
            <a:avLst/>
          </a:prstGeom>
        </p:spPr>
      </p:pic>
    </p:spTree>
    <p:extLst>
      <p:ext uri="{BB962C8B-B14F-4D97-AF65-F5344CB8AC3E}">
        <p14:creationId xmlns:p14="http://schemas.microsoft.com/office/powerpoint/2010/main" val="788001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3F9EF3EA-FD92-BE3B-4196-30718C5171FD}"/>
              </a:ext>
            </a:extLst>
          </p:cNvPr>
          <p:cNvSpPr/>
          <p:nvPr/>
        </p:nvSpPr>
        <p:spPr>
          <a:xfrm>
            <a:off x="873652" y="537210"/>
            <a:ext cx="10515601" cy="4480560"/>
          </a:xfrm>
          <a:prstGeom prst="rect">
            <a:avLst/>
          </a:prstGeom>
          <a:solidFill>
            <a:schemeClr val="accent5">
              <a:lumMod val="60000"/>
              <a:lumOff val="40000"/>
              <a:alpha val="78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da-DK" sz="2400" b="1">
              <a:latin typeface="Helvetica" pitchFamily="2" charset="0"/>
            </a:endParaRPr>
          </a:p>
        </p:txBody>
      </p:sp>
      <p:sp>
        <p:nvSpPr>
          <p:cNvPr id="12" name="Tekstfelt 11">
            <a:extLst>
              <a:ext uri="{FF2B5EF4-FFF2-40B4-BE49-F238E27FC236}">
                <a16:creationId xmlns:a16="http://schemas.microsoft.com/office/drawing/2014/main" id="{B94E50F1-07AC-5CCE-DD8F-CAAA3A3E4951}"/>
              </a:ext>
            </a:extLst>
          </p:cNvPr>
          <p:cNvSpPr txBox="1"/>
          <p:nvPr/>
        </p:nvSpPr>
        <p:spPr>
          <a:xfrm>
            <a:off x="2861899" y="1760220"/>
            <a:ext cx="6985758" cy="584775"/>
          </a:xfrm>
          <a:prstGeom prst="rect">
            <a:avLst/>
          </a:prstGeom>
          <a:noFill/>
        </p:spPr>
        <p:txBody>
          <a:bodyPr wrap="square" lIns="91440" tIns="45720" rIns="91440" bIns="45720" rtlCol="0" anchor="t">
            <a:spAutoFit/>
          </a:bodyPr>
          <a:lstStyle/>
          <a:p>
            <a:pPr algn="ctr"/>
            <a:r>
              <a:rPr lang="da-DK" sz="3200" b="1" dirty="0">
                <a:latin typeface="Helvetica"/>
                <a:cs typeface="Helvetica"/>
              </a:rPr>
              <a:t>OPSAMLING</a:t>
            </a:r>
          </a:p>
        </p:txBody>
      </p:sp>
      <p:pic>
        <p:nvPicPr>
          <p:cNvPr id="2" name="Billede 1">
            <a:extLst>
              <a:ext uri="{FF2B5EF4-FFF2-40B4-BE49-F238E27FC236}">
                <a16:creationId xmlns:a16="http://schemas.microsoft.com/office/drawing/2014/main" id="{E87C777B-50CA-2776-05CF-D525581571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331" y="5506349"/>
            <a:ext cx="522579" cy="969332"/>
          </a:xfrm>
          <a:prstGeom prst="rect">
            <a:avLst/>
          </a:prstGeom>
        </p:spPr>
      </p:pic>
      <p:pic>
        <p:nvPicPr>
          <p:cNvPr id="3" name="Billede 2" descr="Et billede, der indeholder tekst, Font/skrifttype, skærmbillede, plakat&#10;&#10;Automatisk genereret beskrivelse">
            <a:extLst>
              <a:ext uri="{FF2B5EF4-FFF2-40B4-BE49-F238E27FC236}">
                <a16:creationId xmlns:a16="http://schemas.microsoft.com/office/drawing/2014/main" id="{EA389594-5907-6CA6-7BDC-FE806A960D7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95991" y="5489156"/>
            <a:ext cx="986525" cy="986525"/>
          </a:xfrm>
          <a:prstGeom prst="rect">
            <a:avLst/>
          </a:prstGeom>
        </p:spPr>
      </p:pic>
    </p:spTree>
    <p:extLst>
      <p:ext uri="{BB962C8B-B14F-4D97-AF65-F5344CB8AC3E}">
        <p14:creationId xmlns:p14="http://schemas.microsoft.com/office/powerpoint/2010/main" val="265427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47CEFB6-6A32-DC35-38C0-DA8AC46DDE5D}"/>
              </a:ext>
            </a:extLst>
          </p:cNvPr>
          <p:cNvSpPr/>
          <p:nvPr/>
        </p:nvSpPr>
        <p:spPr>
          <a:xfrm>
            <a:off x="9315450" y="0"/>
            <a:ext cx="2876550" cy="6858548"/>
          </a:xfrm>
          <a:prstGeom prst="rect">
            <a:avLst/>
          </a:prstGeom>
          <a:solidFill>
            <a:schemeClr val="accent5">
              <a:lumMod val="60000"/>
              <a:lumOff val="40000"/>
              <a:alpha val="78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da-DK" sz="2400" b="1">
              <a:latin typeface="Helvetica" pitchFamily="2" charset="0"/>
            </a:endParaRPr>
          </a:p>
        </p:txBody>
      </p:sp>
      <p:sp>
        <p:nvSpPr>
          <p:cNvPr id="2" name="Titel 1">
            <a:extLst>
              <a:ext uri="{FF2B5EF4-FFF2-40B4-BE49-F238E27FC236}">
                <a16:creationId xmlns:a16="http://schemas.microsoft.com/office/drawing/2014/main" id="{7B22A01A-52E8-B364-E074-0BF4CE9B2DF2}"/>
              </a:ext>
            </a:extLst>
          </p:cNvPr>
          <p:cNvSpPr>
            <a:spLocks noGrp="1"/>
          </p:cNvSpPr>
          <p:nvPr>
            <p:ph type="title"/>
          </p:nvPr>
        </p:nvSpPr>
        <p:spPr/>
        <p:txBody>
          <a:bodyPr/>
          <a:lstStyle/>
          <a:p>
            <a:r>
              <a:rPr lang="da-DK" dirty="0"/>
              <a:t>Program</a:t>
            </a:r>
          </a:p>
        </p:txBody>
      </p:sp>
      <p:sp>
        <p:nvSpPr>
          <p:cNvPr id="3" name="Pladsholder til indhold 2">
            <a:extLst>
              <a:ext uri="{FF2B5EF4-FFF2-40B4-BE49-F238E27FC236}">
                <a16:creationId xmlns:a16="http://schemas.microsoft.com/office/drawing/2014/main" id="{D606C95F-C8BF-9D62-F395-320731E55F5B}"/>
              </a:ext>
            </a:extLst>
          </p:cNvPr>
          <p:cNvSpPr>
            <a:spLocks noGrp="1"/>
          </p:cNvSpPr>
          <p:nvPr>
            <p:ph idx="1"/>
          </p:nvPr>
        </p:nvSpPr>
        <p:spPr>
          <a:xfrm>
            <a:off x="838200" y="1540489"/>
            <a:ext cx="10515600" cy="4351338"/>
          </a:xfrm>
        </p:spPr>
        <p:txBody>
          <a:bodyPr/>
          <a:lstStyle/>
          <a:p>
            <a:r>
              <a:rPr lang="da-DK" dirty="0"/>
              <a:t>Introduktion: Hvorfor er vi her i dag</a:t>
            </a:r>
          </a:p>
          <a:p>
            <a:r>
              <a:rPr lang="da-DK" dirty="0"/>
              <a:t>Viden: Nyeste undersøgelser</a:t>
            </a:r>
          </a:p>
          <a:p>
            <a:r>
              <a:rPr lang="da-DK" dirty="0"/>
              <a:t>Oversat til hverdagen</a:t>
            </a:r>
          </a:p>
          <a:p>
            <a:r>
              <a:rPr lang="da-DK" dirty="0"/>
              <a:t>Øvelse</a:t>
            </a:r>
          </a:p>
          <a:p>
            <a:r>
              <a:rPr lang="da-DK" dirty="0"/>
              <a:t>Pause</a:t>
            </a:r>
          </a:p>
          <a:p>
            <a:r>
              <a:rPr lang="da-DK" dirty="0"/>
              <a:t>Hvad med praksis?</a:t>
            </a:r>
          </a:p>
          <a:p>
            <a:r>
              <a:rPr lang="da-DK" dirty="0"/>
              <a:t>Øvelse</a:t>
            </a:r>
          </a:p>
        </p:txBody>
      </p:sp>
      <p:pic>
        <p:nvPicPr>
          <p:cNvPr id="4" name="Billede 3">
            <a:extLst>
              <a:ext uri="{FF2B5EF4-FFF2-40B4-BE49-F238E27FC236}">
                <a16:creationId xmlns:a16="http://schemas.microsoft.com/office/drawing/2014/main" id="{3F96E48E-8C4E-9B1E-A439-550EB86A0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1531" y="5126629"/>
            <a:ext cx="736560" cy="1366246"/>
          </a:xfrm>
          <a:prstGeom prst="rect">
            <a:avLst/>
          </a:prstGeom>
        </p:spPr>
      </p:pic>
      <p:pic>
        <p:nvPicPr>
          <p:cNvPr id="5" name="Billede 4" descr="Et billede, der indeholder tekst, Font/skrifttype, skærmbillede, plakat&#10;&#10;Automatisk genereret beskrivelse">
            <a:extLst>
              <a:ext uri="{FF2B5EF4-FFF2-40B4-BE49-F238E27FC236}">
                <a16:creationId xmlns:a16="http://schemas.microsoft.com/office/drawing/2014/main" id="{E39FD2FA-26D1-439F-87BC-45348921507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32045" y="5126629"/>
            <a:ext cx="1366246" cy="1366246"/>
          </a:xfrm>
          <a:prstGeom prst="rect">
            <a:avLst/>
          </a:prstGeom>
        </p:spPr>
      </p:pic>
    </p:spTree>
    <p:extLst>
      <p:ext uri="{BB962C8B-B14F-4D97-AF65-F5344CB8AC3E}">
        <p14:creationId xmlns:p14="http://schemas.microsoft.com/office/powerpoint/2010/main" val="3994351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4148" y="590782"/>
            <a:ext cx="10739651" cy="1058726"/>
          </a:xfrm>
        </p:spPr>
        <p:txBody>
          <a:bodyPr>
            <a:normAutofit fontScale="90000"/>
          </a:bodyPr>
          <a:lstStyle/>
          <a:p>
            <a:r>
              <a:rPr lang="da-DK" b="1" dirty="0">
                <a:solidFill>
                  <a:srgbClr val="323B5E"/>
                </a:solidFill>
                <a:latin typeface="Helvetica" panose="020B0604020202020204" pitchFamily="34" charset="0"/>
                <a:cs typeface="Helvetica" panose="020B0604020202020204" pitchFamily="34" charset="0"/>
              </a:rPr>
              <a:t>VI TALER OM DET - </a:t>
            </a:r>
            <a:r>
              <a:rPr lang="da-DK" b="1" i="1" dirty="0">
                <a:solidFill>
                  <a:srgbClr val="323B5E"/>
                </a:solidFill>
                <a:latin typeface="Helvetica" panose="020B0604020202020204" pitchFamily="34" charset="0"/>
                <a:cs typeface="Helvetica" panose="020B0604020202020204" pitchFamily="34" charset="0"/>
              </a:rPr>
              <a:t>Sammen mod sexisme</a:t>
            </a:r>
            <a:br>
              <a:rPr lang="da-DK" dirty="0"/>
            </a:br>
            <a:endParaRPr lang="da-DK" b="1" dirty="0">
              <a:solidFill>
                <a:srgbClr val="323B5E"/>
              </a:solidFill>
              <a:latin typeface="Helvetica" panose="020B0604020202020204" pitchFamily="34" charset="0"/>
              <a:cs typeface="Helvetica" panose="020B0604020202020204" pitchFamily="34" charset="0"/>
            </a:endParaRPr>
          </a:p>
        </p:txBody>
      </p:sp>
      <p:sp>
        <p:nvSpPr>
          <p:cNvPr id="3" name="Pladsholder til indhold 2"/>
          <p:cNvSpPr>
            <a:spLocks noGrp="1"/>
          </p:cNvSpPr>
          <p:nvPr>
            <p:ph idx="1"/>
          </p:nvPr>
        </p:nvSpPr>
        <p:spPr>
          <a:xfrm>
            <a:off x="614149" y="1270685"/>
            <a:ext cx="10739651" cy="4784584"/>
          </a:xfrm>
        </p:spPr>
        <p:txBody>
          <a:bodyPr>
            <a:normAutofit/>
          </a:bodyPr>
          <a:lstStyle/>
          <a:p>
            <a:pPr marL="0" indent="0">
              <a:buNone/>
            </a:pPr>
            <a:endParaRPr lang="da-DK" dirty="0">
              <a:solidFill>
                <a:srgbClr val="323B5E"/>
              </a:solidFill>
              <a:latin typeface="Helvetica" panose="020B0604020202020204" pitchFamily="34" charset="0"/>
              <a:cs typeface="Helvetica" panose="020B0604020202020204" pitchFamily="34" charset="0"/>
            </a:endParaRPr>
          </a:p>
          <a:p>
            <a:pPr marL="0" indent="0">
              <a:buNone/>
            </a:pPr>
            <a:endParaRPr lang="da-DK" dirty="0">
              <a:solidFill>
                <a:srgbClr val="323B5E"/>
              </a:solidFill>
              <a:latin typeface="Helvetica" panose="020B0604020202020204" pitchFamily="34" charset="0"/>
              <a:cs typeface="Helvetica" panose="020B0604020202020204" pitchFamily="34" charset="0"/>
            </a:endParaRPr>
          </a:p>
          <a:p>
            <a:pPr marL="0" indent="0">
              <a:buNone/>
            </a:pPr>
            <a:endParaRPr lang="da-DK" dirty="0">
              <a:solidFill>
                <a:srgbClr val="323B5E"/>
              </a:solidFill>
              <a:latin typeface="Helvetica" panose="020B0604020202020204" pitchFamily="34" charset="0"/>
              <a:cs typeface="Helvetica" panose="020B0604020202020204" pitchFamily="34" charset="0"/>
            </a:endParaRPr>
          </a:p>
        </p:txBody>
      </p:sp>
      <p:sp>
        <p:nvSpPr>
          <p:cNvPr id="4" name="Pladsholder til slide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8DD95-F118-4A59-A0E8-F6D0A561A198}"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2481" y="4607692"/>
            <a:ext cx="977250" cy="1812701"/>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6960" y="1729821"/>
            <a:ext cx="4159230" cy="1048126"/>
          </a:xfrm>
          <a:prstGeom prst="rect">
            <a:avLst/>
          </a:prstGeom>
        </p:spPr>
      </p:pic>
      <p:pic>
        <p:nvPicPr>
          <p:cNvPr id="8" name="Billed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914" y="2672414"/>
            <a:ext cx="3226996" cy="912078"/>
          </a:xfrm>
          <a:prstGeom prst="rect">
            <a:avLst/>
          </a:prstGeom>
        </p:spPr>
      </p:pic>
      <p:pic>
        <p:nvPicPr>
          <p:cNvPr id="9" name="Billed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914" y="4663334"/>
            <a:ext cx="3226010" cy="1087028"/>
          </a:xfrm>
          <a:prstGeom prst="rect">
            <a:avLst/>
          </a:prstGeom>
        </p:spPr>
      </p:pic>
      <p:pic>
        <p:nvPicPr>
          <p:cNvPr id="10" name="Billed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3840" y="1927117"/>
            <a:ext cx="2405380" cy="1358016"/>
          </a:xfrm>
          <a:prstGeom prst="rect">
            <a:avLst/>
          </a:prstGeom>
        </p:spPr>
      </p:pic>
      <p:pic>
        <p:nvPicPr>
          <p:cNvPr id="11" name="Billed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7240" y="3584492"/>
            <a:ext cx="2581837" cy="2771858"/>
          </a:xfrm>
          <a:prstGeom prst="rect">
            <a:avLst/>
          </a:prstGeom>
        </p:spPr>
      </p:pic>
      <p:pic>
        <p:nvPicPr>
          <p:cNvPr id="12" name="Billed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71795" y="3901374"/>
            <a:ext cx="2641492" cy="2547688"/>
          </a:xfrm>
          <a:prstGeom prst="rect">
            <a:avLst/>
          </a:prstGeom>
        </p:spPr>
      </p:pic>
    </p:spTree>
    <p:extLst>
      <p:ext uri="{BB962C8B-B14F-4D97-AF65-F5344CB8AC3E}">
        <p14:creationId xmlns:p14="http://schemas.microsoft.com/office/powerpoint/2010/main" val="2200900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4149" y="365125"/>
            <a:ext cx="10739651" cy="1325563"/>
          </a:xfrm>
        </p:spPr>
        <p:txBody>
          <a:bodyPr>
            <a:normAutofit/>
          </a:bodyPr>
          <a:lstStyle/>
          <a:p>
            <a:r>
              <a:rPr lang="da-DK" sz="4000" b="1" dirty="0">
                <a:solidFill>
                  <a:srgbClr val="323B5E"/>
                </a:solidFill>
                <a:latin typeface="Helvetica" panose="020B0604020202020204" pitchFamily="34" charset="0"/>
                <a:cs typeface="Helvetica" panose="020B0604020202020204" pitchFamily="34" charset="0"/>
              </a:rPr>
              <a:t>VI TALER OM DET - </a:t>
            </a:r>
            <a:r>
              <a:rPr lang="da-DK" sz="4000" b="1" i="1" dirty="0">
                <a:solidFill>
                  <a:srgbClr val="323B5E"/>
                </a:solidFill>
                <a:latin typeface="Helvetica" panose="020B0604020202020204" pitchFamily="34" charset="0"/>
                <a:cs typeface="Helvetica" panose="020B0604020202020204" pitchFamily="34" charset="0"/>
              </a:rPr>
              <a:t>Sammen mod sexisme</a:t>
            </a:r>
            <a:endParaRPr lang="da-DK" sz="4000" b="1" dirty="0">
              <a:solidFill>
                <a:srgbClr val="323B5E"/>
              </a:solidFill>
              <a:latin typeface="Helvetica" panose="020B0604020202020204" pitchFamily="34" charset="0"/>
              <a:cs typeface="Helvetica" panose="020B0604020202020204" pitchFamily="34" charset="0"/>
            </a:endParaRPr>
          </a:p>
        </p:txBody>
      </p:sp>
      <p:sp>
        <p:nvSpPr>
          <p:cNvPr id="3" name="Pladsholder til indhold 2"/>
          <p:cNvSpPr>
            <a:spLocks noGrp="1"/>
          </p:cNvSpPr>
          <p:nvPr>
            <p:ph idx="1"/>
          </p:nvPr>
        </p:nvSpPr>
        <p:spPr>
          <a:xfrm>
            <a:off x="527143" y="1412924"/>
            <a:ext cx="11177821" cy="4784584"/>
          </a:xfrm>
        </p:spPr>
        <p:txBody>
          <a:bodyPr>
            <a:normAutofit fontScale="92500" lnSpcReduction="20000"/>
          </a:bodyPr>
          <a:lstStyle/>
          <a:p>
            <a:pPr marL="0" indent="0">
              <a:buNone/>
            </a:pPr>
            <a:endParaRPr lang="da-DK" dirty="0">
              <a:solidFill>
                <a:srgbClr val="323B5E"/>
              </a:solidFill>
              <a:latin typeface="Helvetica" panose="020B0604020202020204" pitchFamily="34" charset="0"/>
              <a:cs typeface="Helvetica" panose="020B0604020202020204" pitchFamily="34" charset="0"/>
            </a:endParaRPr>
          </a:p>
          <a:p>
            <a:pPr marL="0" indent="0">
              <a:buNone/>
            </a:pPr>
            <a:r>
              <a:rPr lang="da-DK" dirty="0">
                <a:latin typeface="Helvetica" panose="020B0604020202020204" pitchFamily="34" charset="0"/>
                <a:cs typeface="Helvetica" panose="020B0604020202020204" pitchFamily="34" charset="0"/>
              </a:rPr>
              <a:t>Udvikling af værktøjer ungdomsuddannelser selv kan anvende i arbejdet med at forebygge og håndtere seksuel chikane og skabe kulturforandringer:</a:t>
            </a:r>
          </a:p>
          <a:p>
            <a:pPr marL="0" indent="0">
              <a:buNone/>
            </a:pPr>
            <a:endParaRPr lang="da-DK" dirty="0">
              <a:latin typeface="Helvetica" panose="020B0604020202020204" pitchFamily="34" charset="0"/>
              <a:cs typeface="Helvetica" panose="020B0604020202020204" pitchFamily="34" charset="0"/>
            </a:endParaRPr>
          </a:p>
          <a:p>
            <a:r>
              <a:rPr lang="da-DK" dirty="0">
                <a:latin typeface="Helvetica" panose="020B0604020202020204" pitchFamily="34" charset="0"/>
                <a:cs typeface="Helvetica" panose="020B0604020202020204" pitchFamily="34" charset="0"/>
              </a:rPr>
              <a:t>Ledelsesværktøjer</a:t>
            </a:r>
          </a:p>
          <a:p>
            <a:r>
              <a:rPr lang="da-DK" dirty="0">
                <a:latin typeface="Helvetica" panose="020B0604020202020204" pitchFamily="34" charset="0"/>
                <a:cs typeface="Helvetica" panose="020B0604020202020204" pitchFamily="34" charset="0"/>
              </a:rPr>
              <a:t>Undervisningsmaterialer</a:t>
            </a:r>
          </a:p>
          <a:p>
            <a:pPr marL="0" indent="0">
              <a:buNone/>
            </a:pPr>
            <a:endParaRPr lang="da-DK" dirty="0">
              <a:latin typeface="Helvetica" panose="020B0604020202020204" pitchFamily="34" charset="0"/>
              <a:cs typeface="Helvetica" panose="020B0604020202020204" pitchFamily="34" charset="0"/>
            </a:endParaRPr>
          </a:p>
          <a:p>
            <a:pPr marL="0" indent="0">
              <a:buNone/>
            </a:pPr>
            <a:r>
              <a:rPr lang="da-DK" dirty="0">
                <a:latin typeface="Helvetica" panose="020B0604020202020204" pitchFamily="34" charset="0"/>
                <a:cs typeface="Helvetica" panose="020B0604020202020204" pitchFamily="34" charset="0"/>
              </a:rPr>
              <a:t>Værktøjerne udvikles i samarbejde med ungdomsuddannelser, herefter afprøves, evalueres og justeres de.  </a:t>
            </a:r>
          </a:p>
          <a:p>
            <a:pPr marL="0" indent="0">
              <a:buNone/>
            </a:pPr>
            <a:endParaRPr lang="da-DK" dirty="0">
              <a:latin typeface="Helvetica" panose="020B0604020202020204" pitchFamily="34" charset="0"/>
              <a:cs typeface="Helvetica" panose="020B0604020202020204" pitchFamily="34" charset="0"/>
            </a:endParaRPr>
          </a:p>
          <a:p>
            <a:pPr marL="0" indent="0">
              <a:buNone/>
            </a:pPr>
            <a:r>
              <a:rPr lang="da-DK" b="1" dirty="0">
                <a:latin typeface="Helvetica" panose="020B0604020202020204" pitchFamily="34" charset="0"/>
                <a:cs typeface="Helvetica" panose="020B0604020202020204" pitchFamily="34" charset="0"/>
              </a:rPr>
              <a:t>Vi søger lige nu skoler, der vil være med til at afprøve materialet!</a:t>
            </a:r>
            <a:endParaRPr lang="da-DK" dirty="0">
              <a:solidFill>
                <a:srgbClr val="323B5E"/>
              </a:solidFill>
              <a:latin typeface="Helvetica" panose="020B0604020202020204" pitchFamily="34" charset="0"/>
              <a:cs typeface="Helvetica" panose="020B0604020202020204" pitchFamily="34" charset="0"/>
            </a:endParaRPr>
          </a:p>
        </p:txBody>
      </p:sp>
      <p:sp>
        <p:nvSpPr>
          <p:cNvPr id="4" name="Pladsholder til slide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8DD95-F118-4A59-A0E8-F6D0A561A198}"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2651" y="5145930"/>
            <a:ext cx="687079" cy="1274463"/>
          </a:xfrm>
          <a:prstGeom prst="rect">
            <a:avLst/>
          </a:prstGeom>
        </p:spPr>
      </p:pic>
    </p:spTree>
    <p:extLst>
      <p:ext uri="{BB962C8B-B14F-4D97-AF65-F5344CB8AC3E}">
        <p14:creationId xmlns:p14="http://schemas.microsoft.com/office/powerpoint/2010/main" val="739490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032DBE9F-2817-504E-8ED5-67AD6AEC3F31}"/>
              </a:ext>
            </a:extLst>
          </p:cNvPr>
          <p:cNvSpPr txBox="1"/>
          <p:nvPr/>
        </p:nvSpPr>
        <p:spPr>
          <a:xfrm>
            <a:off x="845670" y="2337980"/>
            <a:ext cx="5278078"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0" i="0" u="none" strike="noStrike" kern="1200" cap="none" spc="0" normalizeH="0" baseline="0" noProof="0" dirty="0">
                <a:ln>
                  <a:noFill/>
                </a:ln>
                <a:solidFill>
                  <a:srgbClr val="2E4A91"/>
                </a:solidFill>
                <a:effectLst/>
                <a:uLnTx/>
                <a:uFillTx/>
                <a:latin typeface="Helvetica" panose="020B0604020202020204" pitchFamily="34" charset="0"/>
                <a:ea typeface="+mn-ea"/>
                <a:cs typeface="Helvetica" panose="020B0604020202020204" pitchFamily="34" charset="0"/>
              </a:rPr>
              <a:t>VIL DU VÆRE MED ELLER VIDE MERE?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800" b="0" i="0" u="none" strike="noStrike" kern="1200" cap="none" spc="0" normalizeH="0" baseline="0" noProof="0" dirty="0">
              <a:ln>
                <a:noFill/>
              </a:ln>
              <a:solidFill>
                <a:srgbClr val="2E4A91"/>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0" i="0" u="none" strike="noStrike" kern="1200" cap="none" spc="0" normalizeH="0" baseline="0" noProof="0" dirty="0">
                <a:ln>
                  <a:noFill/>
                </a:ln>
                <a:solidFill>
                  <a:srgbClr val="2E4A91"/>
                </a:solidFill>
                <a:effectLst/>
                <a:uLnTx/>
                <a:uFillTx/>
                <a:latin typeface="Helvetica" panose="020B0604020202020204" pitchFamily="34" charset="0"/>
                <a:ea typeface="+mn-ea"/>
                <a:cs typeface="Helvetica" panose="020B0604020202020204" pitchFamily="34" charset="0"/>
              </a:rPr>
              <a:t>KONTAKT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800" b="0" i="0" u="none" strike="noStrike" kern="1200" cap="none" spc="0" normalizeH="0" baseline="0" noProof="0" dirty="0">
              <a:ln>
                <a:noFill/>
              </a:ln>
              <a:solidFill>
                <a:srgbClr val="2E4A91"/>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0" i="0" u="none" strike="noStrike" kern="1200" cap="none" spc="0" normalizeH="0" baseline="0" noProof="0" dirty="0">
                <a:ln>
                  <a:noFill/>
                </a:ln>
                <a:solidFill>
                  <a:srgbClr val="2E4A91"/>
                </a:solidFill>
                <a:effectLst/>
                <a:uLnTx/>
                <a:uFillTx/>
                <a:latin typeface="Helvetica" panose="020B0604020202020204" pitchFamily="34" charset="0"/>
                <a:ea typeface="+mn-ea"/>
                <a:cs typeface="Helvetica" panose="020B0604020202020204" pitchFamily="34" charset="0"/>
              </a:rPr>
              <a:t>National chef, Stinne Bech</a:t>
            </a:r>
            <a:br>
              <a:rPr kumimoji="0" lang="da-DK" sz="2800" b="0" i="0" u="none" strike="noStrike" kern="1200" cap="none" spc="0" normalizeH="0" baseline="0" noProof="0" dirty="0">
                <a:ln>
                  <a:noFill/>
                </a:ln>
                <a:solidFill>
                  <a:srgbClr val="2E4A91"/>
                </a:solidFill>
                <a:effectLst/>
                <a:uLnTx/>
                <a:uFillTx/>
                <a:latin typeface="Helvetica" panose="020B0604020202020204" pitchFamily="34" charset="0"/>
                <a:ea typeface="+mn-ea"/>
                <a:cs typeface="Helvetica" panose="020B0604020202020204" pitchFamily="34" charset="0"/>
              </a:rPr>
            </a:br>
            <a:r>
              <a:rPr kumimoji="0" lang="da-DK" sz="2800" b="0" i="0" u="none" strike="noStrike" kern="1200" cap="none" spc="0" normalizeH="0" baseline="0" noProof="0" dirty="0">
                <a:ln>
                  <a:noFill/>
                </a:ln>
                <a:solidFill>
                  <a:srgbClr val="2E4A91"/>
                </a:solidFill>
                <a:effectLst/>
                <a:uLnTx/>
                <a:uFillTx/>
                <a:latin typeface="Helvetica" panose="020B0604020202020204" pitchFamily="34" charset="0"/>
                <a:ea typeface="+mn-ea"/>
                <a:cs typeface="Helvetica" panose="020B0604020202020204" pitchFamily="34" charset="0"/>
                <a:hlinkClick r:id="rId3"/>
              </a:rPr>
              <a:t>stinne.bech@kvinfo.dk</a:t>
            </a:r>
            <a:br>
              <a:rPr kumimoji="0" lang="da-DK" sz="2800" b="0" i="0" u="none" strike="noStrike" kern="1200" cap="none" spc="0" normalizeH="0" baseline="0" noProof="0" dirty="0">
                <a:ln>
                  <a:noFill/>
                </a:ln>
                <a:solidFill>
                  <a:srgbClr val="2E4A91"/>
                </a:solidFill>
                <a:effectLst/>
                <a:uLnTx/>
                <a:uFillTx/>
                <a:latin typeface="Helvetica" panose="020B0604020202020204" pitchFamily="34" charset="0"/>
                <a:ea typeface="+mn-ea"/>
                <a:cs typeface="Helvetica" panose="020B0604020202020204" pitchFamily="34" charset="0"/>
              </a:rPr>
            </a:br>
            <a:r>
              <a:rPr kumimoji="0" lang="da-DK" sz="2800" b="0" i="0" u="none" strike="noStrike" kern="1200" cap="none" spc="0" normalizeH="0" baseline="0" noProof="0" dirty="0">
                <a:ln>
                  <a:noFill/>
                </a:ln>
                <a:solidFill>
                  <a:srgbClr val="2E4A91"/>
                </a:solidFill>
                <a:effectLst/>
                <a:uLnTx/>
                <a:uFillTx/>
                <a:latin typeface="Helvetica" panose="020B0604020202020204" pitchFamily="34" charset="0"/>
                <a:ea typeface="+mn-ea"/>
                <a:cs typeface="Helvetica" panose="020B0604020202020204" pitchFamily="34" charset="0"/>
              </a:rPr>
              <a:t>51 59 80 00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3600" b="0" i="0" u="none" strike="noStrike" kern="1200" cap="none" spc="0" normalizeH="0" baseline="0" noProof="0" dirty="0">
              <a:ln>
                <a:noFill/>
              </a:ln>
              <a:solidFill>
                <a:srgbClr val="2E4A91"/>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2E4A91"/>
              </a:solidFill>
              <a:effectLst/>
              <a:uLnTx/>
              <a:uFillTx/>
              <a:latin typeface="Helvetica" panose="020B0604020202020204" pitchFamily="34" charset="0"/>
              <a:ea typeface="+mn-ea"/>
              <a:cs typeface="Helvetica" panose="020B0604020202020204" pitchFamily="34" charset="0"/>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2E4A91"/>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2E4A91"/>
                </a:solidFill>
                <a:effectLst/>
                <a:uLnTx/>
                <a:uFillTx/>
                <a:latin typeface="Helvetica" panose="020B0604020202020204" pitchFamily="34" charset="0"/>
                <a:ea typeface="+mn-ea"/>
                <a:cs typeface="Helvetica" panose="020B0604020202020204" pitchFamily="34" charset="0"/>
              </a:rPr>
              <a:t>  </a:t>
            </a:r>
          </a:p>
        </p:txBody>
      </p:sp>
      <p:pic>
        <p:nvPicPr>
          <p:cNvPr id="6" name="Bille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2865" y="0"/>
            <a:ext cx="4849135" cy="6858000"/>
          </a:xfrm>
          <a:prstGeom prst="rect">
            <a:avLst/>
          </a:prstGeom>
          <a:blipFill>
            <a:blip r:embed="rId6"/>
            <a:tile tx="0" ty="0" sx="100000" sy="100000" flip="none" algn="tl"/>
          </a:blipFill>
        </p:spPr>
      </p:pic>
      <p:sp>
        <p:nvSpPr>
          <p:cNvPr id="7" name="Rektangel 6"/>
          <p:cNvSpPr/>
          <p:nvPr/>
        </p:nvSpPr>
        <p:spPr>
          <a:xfrm>
            <a:off x="845670" y="2265680"/>
            <a:ext cx="5788810" cy="388112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srgbClr val="2E4A91"/>
              </a:solidFill>
              <a:effectLst/>
              <a:uLnTx/>
              <a:uFillTx/>
              <a:latin typeface="Mont Bold"/>
              <a:ea typeface="+mn-ea"/>
              <a:cs typeface="+mn-cs"/>
            </a:endParaRPr>
          </a:p>
        </p:txBody>
      </p:sp>
    </p:spTree>
    <p:extLst>
      <p:ext uri="{BB962C8B-B14F-4D97-AF65-F5344CB8AC3E}">
        <p14:creationId xmlns:p14="http://schemas.microsoft.com/office/powerpoint/2010/main" val="2190618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descr="Et billede, der indeholder tekst, Font/skrifttype, skærmbillede, plakat&#10;&#10;Automatisk genereret beskrivelse">
            <a:extLst>
              <a:ext uri="{FF2B5EF4-FFF2-40B4-BE49-F238E27FC236}">
                <a16:creationId xmlns:a16="http://schemas.microsoft.com/office/drawing/2014/main" id="{89EF1197-B9FC-A6CC-E2F3-FB3CED9E2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964" y="1031016"/>
            <a:ext cx="4817049" cy="4817049"/>
          </a:xfrm>
          <a:prstGeom prst="rect">
            <a:avLst/>
          </a:prstGeom>
        </p:spPr>
      </p:pic>
      <p:pic>
        <p:nvPicPr>
          <p:cNvPr id="6" name="Picture 2">
            <a:extLst>
              <a:ext uri="{FF2B5EF4-FFF2-40B4-BE49-F238E27FC236}">
                <a16:creationId xmlns:a16="http://schemas.microsoft.com/office/drawing/2014/main" id="{9DE08AB7-AEA7-C34F-5D10-50691C703C0B}"/>
              </a:ext>
            </a:extLst>
          </p:cNvPr>
          <p:cNvPicPr>
            <a:picLocks noChangeAspect="1"/>
          </p:cNvPicPr>
          <p:nvPr/>
        </p:nvPicPr>
        <p:blipFill>
          <a:blip r:embed="rId4"/>
          <a:stretch>
            <a:fillRect/>
          </a:stretch>
        </p:blipFill>
        <p:spPr>
          <a:xfrm>
            <a:off x="8917872" y="637535"/>
            <a:ext cx="1883478" cy="1743219"/>
          </a:xfrm>
          <a:prstGeom prst="rect">
            <a:avLst/>
          </a:prstGeom>
        </p:spPr>
      </p:pic>
      <p:pic>
        <p:nvPicPr>
          <p:cNvPr id="1026" name="Picture 1" descr="A circle with blue text and colorful symbols&#10;&#10;Description automatically generated">
            <a:extLst>
              <a:ext uri="{FF2B5EF4-FFF2-40B4-BE49-F238E27FC236}">
                <a16:creationId xmlns:a16="http://schemas.microsoft.com/office/drawing/2014/main" id="{9975E0DB-CB26-DE99-1337-92F7CB671CC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tretch>
            <a:fillRect/>
          </a:stretch>
        </p:blipFill>
        <p:spPr bwMode="auto">
          <a:xfrm>
            <a:off x="9036974" y="4522745"/>
            <a:ext cx="1764376" cy="17643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VejenTil - Din guide til byggeriets uddannelser">
            <a:extLst>
              <a:ext uri="{FF2B5EF4-FFF2-40B4-BE49-F238E27FC236}">
                <a16:creationId xmlns:a16="http://schemas.microsoft.com/office/drawing/2014/main" id="{F70BE3C5-675A-153D-3547-F9032F5117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8240" y="2587003"/>
            <a:ext cx="3516372" cy="7562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Mediebibliotek | Industriens Uddannelser">
            <a:extLst>
              <a:ext uri="{FF2B5EF4-FFF2-40B4-BE49-F238E27FC236}">
                <a16:creationId xmlns:a16="http://schemas.microsoft.com/office/drawing/2014/main" id="{3E5D02DE-F769-4072-CAC9-706C3F043B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46" t="27439" r="6990" b="26982"/>
          <a:stretch/>
        </p:blipFill>
        <p:spPr bwMode="auto">
          <a:xfrm>
            <a:off x="8076362" y="3343288"/>
            <a:ext cx="3660129" cy="99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91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descr="Et billede, der indeholder tekst, Font/skrifttype, skærmbillede, plakat&#10;&#10;Automatisk genereret beskrivelse">
            <a:extLst>
              <a:ext uri="{FF2B5EF4-FFF2-40B4-BE49-F238E27FC236}">
                <a16:creationId xmlns:a16="http://schemas.microsoft.com/office/drawing/2014/main" id="{89EF1197-B9FC-A6CC-E2F3-FB3CED9E2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563" y="1027207"/>
            <a:ext cx="4817049" cy="4817049"/>
          </a:xfrm>
          <a:prstGeom prst="rect">
            <a:avLst/>
          </a:prstGeom>
        </p:spPr>
      </p:pic>
      <p:pic>
        <p:nvPicPr>
          <p:cNvPr id="6" name="Picture 2">
            <a:extLst>
              <a:ext uri="{FF2B5EF4-FFF2-40B4-BE49-F238E27FC236}">
                <a16:creationId xmlns:a16="http://schemas.microsoft.com/office/drawing/2014/main" id="{9DE08AB7-AEA7-C34F-5D10-50691C703C0B}"/>
              </a:ext>
            </a:extLst>
          </p:cNvPr>
          <p:cNvPicPr>
            <a:picLocks noChangeAspect="1"/>
          </p:cNvPicPr>
          <p:nvPr/>
        </p:nvPicPr>
        <p:blipFill>
          <a:blip r:embed="rId4"/>
          <a:stretch>
            <a:fillRect/>
          </a:stretch>
        </p:blipFill>
        <p:spPr>
          <a:xfrm>
            <a:off x="8471718" y="831461"/>
            <a:ext cx="1234662" cy="1142719"/>
          </a:xfrm>
          <a:prstGeom prst="rect">
            <a:avLst/>
          </a:prstGeom>
        </p:spPr>
      </p:pic>
      <p:pic>
        <p:nvPicPr>
          <p:cNvPr id="2" name="Picture 2" descr="VejenTil - Din guide til byggeriets uddannelser">
            <a:extLst>
              <a:ext uri="{FF2B5EF4-FFF2-40B4-BE49-F238E27FC236}">
                <a16:creationId xmlns:a16="http://schemas.microsoft.com/office/drawing/2014/main" id="{F70BE3C5-675A-153D-3547-F9032F5117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4081" y="1079844"/>
            <a:ext cx="1448143" cy="3114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Mediebibliotek | Industriens Uddannelser">
            <a:extLst>
              <a:ext uri="{FF2B5EF4-FFF2-40B4-BE49-F238E27FC236}">
                <a16:creationId xmlns:a16="http://schemas.microsoft.com/office/drawing/2014/main" id="{3E5D02DE-F769-4072-CAC9-706C3F043B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46" t="27439" r="6990" b="26982"/>
          <a:stretch/>
        </p:blipFill>
        <p:spPr bwMode="auto">
          <a:xfrm>
            <a:off x="9915288" y="1482573"/>
            <a:ext cx="1666653" cy="4552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 descr="A circle with blue text and colorful symbols&#10;&#10;Description automatically generated">
            <a:extLst>
              <a:ext uri="{FF2B5EF4-FFF2-40B4-BE49-F238E27FC236}">
                <a16:creationId xmlns:a16="http://schemas.microsoft.com/office/drawing/2014/main" id="{9975E0DB-CB26-DE99-1337-92F7CB671CCA}"/>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tretch>
            <a:fillRect/>
          </a:stretch>
        </p:blipFill>
        <p:spPr bwMode="auto">
          <a:xfrm>
            <a:off x="7981313" y="2465453"/>
            <a:ext cx="3867950" cy="3867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219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00D089C-526D-B09B-4C61-C34A6AD1DB23}"/>
              </a:ext>
            </a:extLst>
          </p:cNvPr>
          <p:cNvGraphicFramePr/>
          <p:nvPr/>
        </p:nvGraphicFramePr>
        <p:xfrm>
          <a:off x="816658" y="-120517"/>
          <a:ext cx="10734876" cy="6694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felt 2">
            <a:extLst>
              <a:ext uri="{FF2B5EF4-FFF2-40B4-BE49-F238E27FC236}">
                <a16:creationId xmlns:a16="http://schemas.microsoft.com/office/drawing/2014/main" id="{BAA53D83-4E73-9818-9053-E7FD1664A66E}"/>
              </a:ext>
            </a:extLst>
          </p:cNvPr>
          <p:cNvSpPr txBox="1"/>
          <p:nvPr/>
        </p:nvSpPr>
        <p:spPr>
          <a:xfrm>
            <a:off x="394677" y="283580"/>
            <a:ext cx="5147563" cy="584775"/>
          </a:xfrm>
          <a:prstGeom prst="rect">
            <a:avLst/>
          </a:prstGeom>
          <a:noFill/>
        </p:spPr>
        <p:txBody>
          <a:bodyPr wrap="none" rtlCol="0">
            <a:spAutoFit/>
          </a:bodyPr>
          <a:lstStyle/>
          <a:p>
            <a:r>
              <a:rPr lang="da-DK" sz="3200" b="1">
                <a:latin typeface="Helvetica" panose="020B0604020202020204" pitchFamily="34" charset="0"/>
                <a:cs typeface="Helvetica" panose="020B0604020202020204" pitchFamily="34" charset="0"/>
              </a:rPr>
              <a:t>En kulturindsats i fire trin</a:t>
            </a:r>
            <a:endParaRPr lang="da-DK" sz="1200" b="1">
              <a:latin typeface="Helvetica" panose="020B0604020202020204" pitchFamily="34" charset="0"/>
              <a:cs typeface="Helvetica" panose="020B0604020202020204" pitchFamily="34" charset="0"/>
            </a:endParaRPr>
          </a:p>
        </p:txBody>
      </p:sp>
      <p:sp>
        <p:nvSpPr>
          <p:cNvPr id="4" name="Venstre klammeparentes 3">
            <a:extLst>
              <a:ext uri="{FF2B5EF4-FFF2-40B4-BE49-F238E27FC236}">
                <a16:creationId xmlns:a16="http://schemas.microsoft.com/office/drawing/2014/main" id="{2DB24FF1-5852-3FAA-E498-869FC747237C}"/>
              </a:ext>
            </a:extLst>
          </p:cNvPr>
          <p:cNvSpPr/>
          <p:nvPr/>
        </p:nvSpPr>
        <p:spPr>
          <a:xfrm rot="16200000">
            <a:off x="5689280" y="-534117"/>
            <a:ext cx="202557" cy="9947800"/>
          </a:xfrm>
          <a:prstGeom prst="leftBrac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ln>
                <a:solidFill>
                  <a:sysClr val="windowText" lastClr="000000"/>
                </a:solidFill>
              </a:ln>
            </a:endParaRPr>
          </a:p>
        </p:txBody>
      </p:sp>
      <p:sp>
        <p:nvSpPr>
          <p:cNvPr id="5" name="Tekstfelt 1">
            <a:extLst>
              <a:ext uri="{FF2B5EF4-FFF2-40B4-BE49-F238E27FC236}">
                <a16:creationId xmlns:a16="http://schemas.microsoft.com/office/drawing/2014/main" id="{2A679E97-D680-B40B-631A-3F74BAF771E0}"/>
              </a:ext>
            </a:extLst>
          </p:cNvPr>
          <p:cNvSpPr txBox="1"/>
          <p:nvPr/>
        </p:nvSpPr>
        <p:spPr>
          <a:xfrm>
            <a:off x="650606" y="4687699"/>
            <a:ext cx="10113853" cy="496996"/>
          </a:xfrm>
          <a:prstGeom prst="rect">
            <a:avLst/>
          </a:prstGeom>
          <a:noFill/>
        </p:spPr>
        <p:txBody>
          <a:bodyPr wrap="square" rtlCol="0">
            <a:spAutoFit/>
          </a:bodyPr>
          <a:lstStyle/>
          <a:p>
            <a:pPr algn="ctr">
              <a:lnSpc>
                <a:spcPct val="150000"/>
              </a:lnSpc>
            </a:pPr>
            <a:r>
              <a:rPr lang="da-DK" sz="2000" i="1">
                <a:latin typeface="Helvetica" pitchFamily="2" charset="0"/>
                <a:cs typeface="Akzidenz-Grotesk BQ Medium"/>
              </a:rPr>
              <a:t>En synergiskabende presse- og kommunikationsindsats </a:t>
            </a:r>
          </a:p>
        </p:txBody>
      </p:sp>
      <p:sp>
        <p:nvSpPr>
          <p:cNvPr id="6" name="Oval 3">
            <a:extLst>
              <a:ext uri="{FF2B5EF4-FFF2-40B4-BE49-F238E27FC236}">
                <a16:creationId xmlns:a16="http://schemas.microsoft.com/office/drawing/2014/main" id="{DAB24791-0EFE-8289-B38B-A45B98FF178E}"/>
              </a:ext>
            </a:extLst>
          </p:cNvPr>
          <p:cNvSpPr/>
          <p:nvPr/>
        </p:nvSpPr>
        <p:spPr>
          <a:xfrm>
            <a:off x="1045992" y="2400558"/>
            <a:ext cx="754938" cy="754938"/>
          </a:xfrm>
          <a:prstGeom prst="ellipse">
            <a:avLst/>
          </a:prstGeom>
          <a:solidFill>
            <a:schemeClr val="bg1"/>
          </a:solid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2109"/>
          </a:p>
        </p:txBody>
      </p:sp>
      <p:sp>
        <p:nvSpPr>
          <p:cNvPr id="7" name="Tekstfelt 2">
            <a:extLst>
              <a:ext uri="{FF2B5EF4-FFF2-40B4-BE49-F238E27FC236}">
                <a16:creationId xmlns:a16="http://schemas.microsoft.com/office/drawing/2014/main" id="{BB2DDB98-7B3B-35D6-A83F-DB5A32A27AB8}"/>
              </a:ext>
            </a:extLst>
          </p:cNvPr>
          <p:cNvSpPr txBox="1"/>
          <p:nvPr/>
        </p:nvSpPr>
        <p:spPr>
          <a:xfrm>
            <a:off x="1245367" y="2540218"/>
            <a:ext cx="356188" cy="461665"/>
          </a:xfrm>
          <a:prstGeom prst="rect">
            <a:avLst/>
          </a:prstGeom>
          <a:solidFill>
            <a:schemeClr val="bg1"/>
          </a:solidFill>
        </p:spPr>
        <p:txBody>
          <a:bodyPr wrap="none" rtlCol="0">
            <a:spAutoFit/>
          </a:bodyPr>
          <a:lstStyle/>
          <a:p>
            <a:r>
              <a:rPr lang="da-DK" sz="2400" b="1">
                <a:solidFill>
                  <a:srgbClr val="14316C"/>
                </a:solidFill>
                <a:latin typeface="Helvetica" pitchFamily="2" charset="0"/>
              </a:rPr>
              <a:t>1</a:t>
            </a:r>
          </a:p>
        </p:txBody>
      </p:sp>
      <p:sp>
        <p:nvSpPr>
          <p:cNvPr id="8" name="Oval 5">
            <a:extLst>
              <a:ext uri="{FF2B5EF4-FFF2-40B4-BE49-F238E27FC236}">
                <a16:creationId xmlns:a16="http://schemas.microsoft.com/office/drawing/2014/main" id="{6180A468-241B-1527-32E8-333981960468}"/>
              </a:ext>
            </a:extLst>
          </p:cNvPr>
          <p:cNvSpPr/>
          <p:nvPr/>
        </p:nvSpPr>
        <p:spPr>
          <a:xfrm>
            <a:off x="4448949" y="2393581"/>
            <a:ext cx="754938" cy="754938"/>
          </a:xfrm>
          <a:prstGeom prst="ellipse">
            <a:avLst/>
          </a:prstGeom>
          <a:solidFill>
            <a:schemeClr val="bg1"/>
          </a:solid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2109"/>
          </a:p>
        </p:txBody>
      </p:sp>
      <p:sp>
        <p:nvSpPr>
          <p:cNvPr id="9" name="Tekstfelt 2">
            <a:extLst>
              <a:ext uri="{FF2B5EF4-FFF2-40B4-BE49-F238E27FC236}">
                <a16:creationId xmlns:a16="http://schemas.microsoft.com/office/drawing/2014/main" id="{B9E0A805-C7EF-A733-E239-8B46555E862D}"/>
              </a:ext>
            </a:extLst>
          </p:cNvPr>
          <p:cNvSpPr txBox="1"/>
          <p:nvPr/>
        </p:nvSpPr>
        <p:spPr>
          <a:xfrm>
            <a:off x="4648324" y="2540217"/>
            <a:ext cx="356188" cy="461665"/>
          </a:xfrm>
          <a:prstGeom prst="rect">
            <a:avLst/>
          </a:prstGeom>
          <a:solidFill>
            <a:schemeClr val="bg1"/>
          </a:solidFill>
        </p:spPr>
        <p:txBody>
          <a:bodyPr wrap="none" rtlCol="0">
            <a:spAutoFit/>
          </a:bodyPr>
          <a:lstStyle/>
          <a:p>
            <a:r>
              <a:rPr lang="da-DK" sz="2400" b="1">
                <a:solidFill>
                  <a:srgbClr val="14316C"/>
                </a:solidFill>
                <a:latin typeface="Helvetica" pitchFamily="2" charset="0"/>
              </a:rPr>
              <a:t>2</a:t>
            </a:r>
          </a:p>
        </p:txBody>
      </p:sp>
      <p:sp>
        <p:nvSpPr>
          <p:cNvPr id="10" name="Oval 7">
            <a:extLst>
              <a:ext uri="{FF2B5EF4-FFF2-40B4-BE49-F238E27FC236}">
                <a16:creationId xmlns:a16="http://schemas.microsoft.com/office/drawing/2014/main" id="{DFD0892F-20CA-E579-2DEF-AFD64FFC6BA2}"/>
              </a:ext>
            </a:extLst>
          </p:cNvPr>
          <p:cNvSpPr/>
          <p:nvPr/>
        </p:nvSpPr>
        <p:spPr>
          <a:xfrm>
            <a:off x="7798282" y="2285707"/>
            <a:ext cx="754938" cy="754938"/>
          </a:xfrm>
          <a:prstGeom prst="ellipse">
            <a:avLst/>
          </a:prstGeom>
          <a:solidFill>
            <a:schemeClr val="bg1"/>
          </a:solid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2109"/>
          </a:p>
        </p:txBody>
      </p:sp>
      <p:sp>
        <p:nvSpPr>
          <p:cNvPr id="11" name="Tekstfelt 2">
            <a:extLst>
              <a:ext uri="{FF2B5EF4-FFF2-40B4-BE49-F238E27FC236}">
                <a16:creationId xmlns:a16="http://schemas.microsoft.com/office/drawing/2014/main" id="{E855F42F-F4C0-5271-5426-A44A4D34506C}"/>
              </a:ext>
            </a:extLst>
          </p:cNvPr>
          <p:cNvSpPr txBox="1"/>
          <p:nvPr/>
        </p:nvSpPr>
        <p:spPr>
          <a:xfrm>
            <a:off x="8021522" y="2393581"/>
            <a:ext cx="356188" cy="461665"/>
          </a:xfrm>
          <a:prstGeom prst="rect">
            <a:avLst/>
          </a:prstGeom>
          <a:solidFill>
            <a:schemeClr val="bg1"/>
          </a:solidFill>
        </p:spPr>
        <p:txBody>
          <a:bodyPr wrap="none" rtlCol="0">
            <a:spAutoFit/>
          </a:bodyPr>
          <a:lstStyle/>
          <a:p>
            <a:r>
              <a:rPr lang="da-DK" sz="2400" b="1">
                <a:solidFill>
                  <a:srgbClr val="14316C"/>
                </a:solidFill>
                <a:latin typeface="Helvetica" pitchFamily="2" charset="0"/>
              </a:rPr>
              <a:t>3</a:t>
            </a:r>
          </a:p>
        </p:txBody>
      </p:sp>
      <p:sp>
        <p:nvSpPr>
          <p:cNvPr id="12" name="Oval 3">
            <a:extLst>
              <a:ext uri="{FF2B5EF4-FFF2-40B4-BE49-F238E27FC236}">
                <a16:creationId xmlns:a16="http://schemas.microsoft.com/office/drawing/2014/main" id="{ABADDE67-0E14-2B6F-5568-5C4B8D90E960}"/>
              </a:ext>
            </a:extLst>
          </p:cNvPr>
          <p:cNvSpPr/>
          <p:nvPr/>
        </p:nvSpPr>
        <p:spPr>
          <a:xfrm>
            <a:off x="1677879" y="4683770"/>
            <a:ext cx="754938" cy="754938"/>
          </a:xfrm>
          <a:prstGeom prst="ellipse">
            <a:avLst/>
          </a:prstGeom>
          <a:solidFill>
            <a:schemeClr val="bg1"/>
          </a:solid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2109"/>
          </a:p>
        </p:txBody>
      </p:sp>
      <p:sp>
        <p:nvSpPr>
          <p:cNvPr id="14" name="Tekstfelt 2">
            <a:extLst>
              <a:ext uri="{FF2B5EF4-FFF2-40B4-BE49-F238E27FC236}">
                <a16:creationId xmlns:a16="http://schemas.microsoft.com/office/drawing/2014/main" id="{C495C96C-C691-FB47-9776-69F366BD55D7}"/>
              </a:ext>
            </a:extLst>
          </p:cNvPr>
          <p:cNvSpPr txBox="1"/>
          <p:nvPr/>
        </p:nvSpPr>
        <p:spPr>
          <a:xfrm>
            <a:off x="1877254" y="4825368"/>
            <a:ext cx="356188" cy="461665"/>
          </a:xfrm>
          <a:prstGeom prst="rect">
            <a:avLst/>
          </a:prstGeom>
          <a:solidFill>
            <a:schemeClr val="bg1"/>
          </a:solidFill>
        </p:spPr>
        <p:txBody>
          <a:bodyPr wrap="none" rtlCol="0">
            <a:spAutoFit/>
          </a:bodyPr>
          <a:lstStyle/>
          <a:p>
            <a:r>
              <a:rPr lang="da-DK" sz="2400" b="1">
                <a:solidFill>
                  <a:srgbClr val="14316C"/>
                </a:solidFill>
                <a:latin typeface="Helvetica" pitchFamily="2" charset="0"/>
              </a:rPr>
              <a:t>4</a:t>
            </a:r>
          </a:p>
        </p:txBody>
      </p:sp>
    </p:spTree>
    <p:extLst>
      <p:ext uri="{BB962C8B-B14F-4D97-AF65-F5344CB8AC3E}">
        <p14:creationId xmlns:p14="http://schemas.microsoft.com/office/powerpoint/2010/main" val="3648180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05AD0A09-C93C-440C-6F65-19395C82FAC5}"/>
              </a:ext>
            </a:extLst>
          </p:cNvPr>
          <p:cNvSpPr/>
          <p:nvPr/>
        </p:nvSpPr>
        <p:spPr>
          <a:xfrm>
            <a:off x="0" y="1"/>
            <a:ext cx="12317506" cy="7216587"/>
          </a:xfrm>
          <a:prstGeom prst="rect">
            <a:avLst/>
          </a:prstGeom>
          <a:solidFill>
            <a:srgbClr val="C1F0E3"/>
          </a:solidFill>
          <a:ln w="3175" cmpd="sng">
            <a:noFill/>
          </a:ln>
          <a:effectLst/>
        </p:spPr>
        <p:style>
          <a:lnRef idx="1">
            <a:schemeClr val="accent1"/>
          </a:lnRef>
          <a:fillRef idx="3">
            <a:schemeClr val="accent1"/>
          </a:fillRef>
          <a:effectRef idx="2">
            <a:schemeClr val="accent1"/>
          </a:effectRef>
          <a:fontRef idx="minor">
            <a:schemeClr val="lt1"/>
          </a:fontRef>
        </p:style>
        <p:txBody>
          <a:bodyPr lIns="82264" tIns="41132" rIns="82264" bIns="41132" rtlCol="0" anchor="ctr"/>
          <a:lstStyle/>
          <a:p>
            <a:pPr algn="ctr"/>
            <a:r>
              <a:rPr lang="en-US" sz="1904"/>
              <a:t> </a:t>
            </a:r>
          </a:p>
        </p:txBody>
      </p:sp>
      <p:sp>
        <p:nvSpPr>
          <p:cNvPr id="2" name="Titel 1">
            <a:extLst>
              <a:ext uri="{FF2B5EF4-FFF2-40B4-BE49-F238E27FC236}">
                <a16:creationId xmlns:a16="http://schemas.microsoft.com/office/drawing/2014/main" id="{4AFC1340-4267-CD08-297D-193D761A6F9F}"/>
              </a:ext>
            </a:extLst>
          </p:cNvPr>
          <p:cNvSpPr>
            <a:spLocks noGrp="1"/>
          </p:cNvSpPr>
          <p:nvPr>
            <p:ph type="ctrTitle"/>
          </p:nvPr>
        </p:nvSpPr>
        <p:spPr>
          <a:xfrm>
            <a:off x="0" y="810176"/>
            <a:ext cx="12191999" cy="1019874"/>
          </a:xfrm>
        </p:spPr>
        <p:txBody>
          <a:bodyPr>
            <a:noAutofit/>
          </a:bodyPr>
          <a:lstStyle/>
          <a:p>
            <a:r>
              <a:rPr lang="da-DK" sz="2000" i="1" dirty="0"/>
              <a:t>- Styrket samarbejde mellem erhvervsskoler og virksomheder </a:t>
            </a:r>
            <a:br>
              <a:rPr lang="da-DK" sz="2000" i="1" dirty="0"/>
            </a:br>
            <a:r>
              <a:rPr lang="da-DK" sz="2000" i="1" dirty="0"/>
              <a:t>er vejen til øget diversitet og reducering af frafald</a:t>
            </a:r>
            <a:endParaRPr lang="da-DK" sz="1800" i="1" dirty="0"/>
          </a:p>
        </p:txBody>
      </p:sp>
      <p:sp>
        <p:nvSpPr>
          <p:cNvPr id="6" name="Tekstfelt 5">
            <a:extLst>
              <a:ext uri="{FF2B5EF4-FFF2-40B4-BE49-F238E27FC236}">
                <a16:creationId xmlns:a16="http://schemas.microsoft.com/office/drawing/2014/main" id="{120B25C7-373D-CAB7-A1A8-4D5995F1D392}"/>
              </a:ext>
            </a:extLst>
          </p:cNvPr>
          <p:cNvSpPr txBox="1"/>
          <p:nvPr/>
        </p:nvSpPr>
        <p:spPr>
          <a:xfrm>
            <a:off x="-78546" y="461572"/>
            <a:ext cx="12474597" cy="769441"/>
          </a:xfrm>
          <a:prstGeom prst="rect">
            <a:avLst/>
          </a:prstGeom>
          <a:noFill/>
        </p:spPr>
        <p:txBody>
          <a:bodyPr wrap="square" rtlCol="0">
            <a:spAutoFit/>
          </a:bodyPr>
          <a:lstStyle/>
          <a:p>
            <a:pPr algn="ctr"/>
            <a:r>
              <a:rPr lang="da-DK" sz="4400" b="1" dirty="0"/>
              <a:t>Kom med til Boss Ladies lederseminar 2024</a:t>
            </a:r>
          </a:p>
        </p:txBody>
      </p:sp>
      <p:sp>
        <p:nvSpPr>
          <p:cNvPr id="7" name="Tekstfelt 6">
            <a:extLst>
              <a:ext uri="{FF2B5EF4-FFF2-40B4-BE49-F238E27FC236}">
                <a16:creationId xmlns:a16="http://schemas.microsoft.com/office/drawing/2014/main" id="{032CBBD0-D6BC-901E-568B-8A6AA8A810C3}"/>
              </a:ext>
            </a:extLst>
          </p:cNvPr>
          <p:cNvSpPr txBox="1"/>
          <p:nvPr/>
        </p:nvSpPr>
        <p:spPr>
          <a:xfrm>
            <a:off x="376518" y="2294965"/>
            <a:ext cx="11376211" cy="32778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a-DK" dirty="0"/>
              <a:t>Tirsdag d. 28. maj fra kl. 10-15 hos Grundejernes Investeringsfond i København.</a:t>
            </a:r>
          </a:p>
          <a:p>
            <a:pPr marL="285750" indent="-285750">
              <a:lnSpc>
                <a:spcPct val="150000"/>
              </a:lnSpc>
              <a:buFont typeface="Arial" panose="020B0604020202020204" pitchFamily="34" charset="0"/>
              <a:buChar char="•"/>
            </a:pPr>
            <a:r>
              <a:rPr lang="da-DK" dirty="0"/>
              <a:t>Nyeste viden fra førende eksperter, forandringscases og </a:t>
            </a:r>
            <a:r>
              <a:rPr lang="da-DK" dirty="0" err="1"/>
              <a:t>best</a:t>
            </a:r>
            <a:r>
              <a:rPr lang="da-DK" dirty="0"/>
              <a:t>-practice eksempler</a:t>
            </a:r>
          </a:p>
          <a:p>
            <a:pPr marL="285750" indent="-285750">
              <a:lnSpc>
                <a:spcPct val="150000"/>
              </a:lnSpc>
              <a:buFont typeface="Arial" panose="020B0604020202020204" pitchFamily="34" charset="0"/>
              <a:buChar char="•"/>
            </a:pPr>
            <a:r>
              <a:rPr lang="da-DK" dirty="0"/>
              <a:t>Tilmeld dig her:</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endParaRPr lang="da-DK" dirty="0"/>
          </a:p>
        </p:txBody>
      </p:sp>
      <p:pic>
        <p:nvPicPr>
          <p:cNvPr id="1026" name="Picture 2">
            <a:extLst>
              <a:ext uri="{FF2B5EF4-FFF2-40B4-BE49-F238E27FC236}">
                <a16:creationId xmlns:a16="http://schemas.microsoft.com/office/drawing/2014/main" id="{A9A4E0D6-D93A-CEB2-EC0C-9B6E6E1EE74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667" b="99000" l="3667" r="98000">
                        <a14:foregroundMark x1="12333" y1="17667" x2="12333" y2="17667"/>
                        <a14:foregroundMark x1="21333" y1="19667" x2="21333" y2="19667"/>
                        <a14:foregroundMark x1="33667" y1="20667" x2="33667" y2="20667"/>
                        <a14:foregroundMark x1="39333" y1="17667" x2="39333" y2="17667"/>
                        <a14:foregroundMark x1="34000" y1="29667" x2="34000" y2="29667"/>
                        <a14:foregroundMark x1="31000" y1="34667" x2="31000" y2="34667"/>
                        <a14:foregroundMark x1="28333" y1="39333" x2="28333" y2="39333"/>
                        <a14:foregroundMark x1="20000" y1="39333" x2="20000" y2="39333"/>
                        <a14:foregroundMark x1="13000" y1="51000" x2="13000" y2="51000"/>
                        <a14:foregroundMark x1="12667" y1="62000" x2="12667" y2="62000"/>
                        <a14:foregroundMark x1="20667" y1="55333" x2="20667" y2="55333"/>
                        <a14:foregroundMark x1="14333" y1="71333" x2="14333" y2="71333"/>
                        <a14:foregroundMark x1="13333" y1="51667" x2="13333" y2="51667"/>
                        <a14:foregroundMark x1="36667" y1="81667" x2="36667" y2="81667"/>
                        <a14:foregroundMark x1="52667" y1="87667" x2="52667" y2="87667"/>
                        <a14:foregroundMark x1="59000" y1="82000" x2="59000" y2="82000"/>
                        <a14:foregroundMark x1="85000" y1="80333" x2="85000" y2="80333"/>
                        <a14:foregroundMark x1="87000" y1="68667" x2="87000" y2="68667"/>
                        <a14:foregroundMark x1="87000" y1="74333" x2="87000" y2="74333"/>
                        <a14:foregroundMark x1="88000" y1="62000" x2="88000" y2="62000"/>
                        <a14:foregroundMark x1="3667" y1="8000" x2="79000" y2="76333"/>
                        <a14:foregroundMark x1="79000" y1="76333" x2="80667" y2="80333"/>
                        <a14:foregroundMark x1="90333" y1="89667" x2="90333" y2="89667"/>
                        <a14:foregroundMark x1="90333" y1="89667" x2="72000" y2="88333"/>
                        <a14:foregroundMark x1="72000" y1="88333" x2="39667" y2="76667"/>
                        <a14:foregroundMark x1="39667" y1="76667" x2="15000" y2="84333"/>
                        <a14:foregroundMark x1="15000" y1="84333" x2="22667" y2="25000"/>
                        <a14:foregroundMark x1="22667" y1="25000" x2="18667" y2="13667"/>
                        <a14:foregroundMark x1="18667" y1="13667" x2="31333" y2="6333"/>
                        <a14:foregroundMark x1="31333" y1="6333" x2="91333" y2="8667"/>
                        <a14:foregroundMark x1="91333" y1="8667" x2="98000" y2="22000"/>
                        <a14:foregroundMark x1="98000" y1="22000" x2="97333" y2="55667"/>
                        <a14:foregroundMark x1="6000" y1="2000" x2="23333" y2="3000"/>
                        <a14:foregroundMark x1="23333" y1="3000" x2="79667" y2="1667"/>
                        <a14:foregroundMark x1="79667" y1="1667" x2="91333" y2="3000"/>
                        <a14:foregroundMark x1="9667" y1="76000" x2="27667" y2="96333"/>
                        <a14:foregroundMark x1="27667" y1="96333" x2="47333" y2="99000"/>
                        <a14:foregroundMark x1="47333" y1="99000" x2="87333" y2="96000"/>
                        <a14:foregroundMark x1="71667" y1="18667" x2="71667" y2="18667"/>
                      </a14:backgroundRemoval>
                    </a14:imgEffect>
                  </a14:imgLayer>
                </a14:imgProps>
              </a:ext>
              <a:ext uri="{28A0092B-C50C-407E-A947-70E740481C1C}">
                <a14:useLocalDpi xmlns:a14="http://schemas.microsoft.com/office/drawing/2010/main" val="0"/>
              </a:ext>
            </a:extLst>
          </a:blip>
          <a:srcRect/>
          <a:stretch>
            <a:fillRect/>
          </a:stretch>
        </p:blipFill>
        <p:spPr bwMode="auto">
          <a:xfrm>
            <a:off x="3137490" y="3429000"/>
            <a:ext cx="3322673" cy="3322673"/>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9" name="Picture 6" descr="A picture containing text, silhouette&#10;&#10;Description automatically generated">
            <a:extLst>
              <a:ext uri="{FF2B5EF4-FFF2-40B4-BE49-F238E27FC236}">
                <a16:creationId xmlns:a16="http://schemas.microsoft.com/office/drawing/2014/main" id="{6980D628-6D33-A05D-2713-57FAC23AC98C}"/>
              </a:ext>
            </a:extLst>
          </p:cNvPr>
          <p:cNvPicPr>
            <a:picLocks noChangeAspect="1"/>
          </p:cNvPicPr>
          <p:nvPr/>
        </p:nvPicPr>
        <p:blipFill>
          <a:blip r:embed="rId5"/>
          <a:stretch>
            <a:fillRect/>
          </a:stretch>
        </p:blipFill>
        <p:spPr>
          <a:xfrm rot="21180000" flipH="1">
            <a:off x="7547049" y="916931"/>
            <a:ext cx="4863946" cy="6696961"/>
          </a:xfrm>
          <a:prstGeom prst="rect">
            <a:avLst/>
          </a:prstGeom>
        </p:spPr>
      </p:pic>
    </p:spTree>
    <p:extLst>
      <p:ext uri="{BB962C8B-B14F-4D97-AF65-F5344CB8AC3E}">
        <p14:creationId xmlns:p14="http://schemas.microsoft.com/office/powerpoint/2010/main" val="3997437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47CEFB6-6A32-DC35-38C0-DA8AC46DDE5D}"/>
              </a:ext>
            </a:extLst>
          </p:cNvPr>
          <p:cNvSpPr/>
          <p:nvPr/>
        </p:nvSpPr>
        <p:spPr>
          <a:xfrm>
            <a:off x="-1" y="0"/>
            <a:ext cx="9307577" cy="6858548"/>
          </a:xfrm>
          <a:prstGeom prst="rect">
            <a:avLst/>
          </a:prstGeom>
          <a:solidFill>
            <a:schemeClr val="accent5">
              <a:lumMod val="60000"/>
              <a:lumOff val="40000"/>
              <a:alpha val="78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da-DK" sz="2400" b="1">
              <a:latin typeface="Helvetica" pitchFamily="2" charset="0"/>
            </a:endParaRPr>
          </a:p>
        </p:txBody>
      </p:sp>
      <p:pic>
        <p:nvPicPr>
          <p:cNvPr id="4" name="Billede 3">
            <a:extLst>
              <a:ext uri="{FF2B5EF4-FFF2-40B4-BE49-F238E27FC236}">
                <a16:creationId xmlns:a16="http://schemas.microsoft.com/office/drawing/2014/main" id="{3F96E48E-8C4E-9B1E-A439-550EB86A0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1531" y="5126629"/>
            <a:ext cx="736560" cy="1366246"/>
          </a:xfrm>
          <a:prstGeom prst="rect">
            <a:avLst/>
          </a:prstGeom>
        </p:spPr>
      </p:pic>
      <p:pic>
        <p:nvPicPr>
          <p:cNvPr id="5" name="Billede 4" descr="Et billede, der indeholder tekst, Font/skrifttype, skærmbillede, plakat&#10;&#10;Automatisk genereret beskrivelse">
            <a:extLst>
              <a:ext uri="{FF2B5EF4-FFF2-40B4-BE49-F238E27FC236}">
                <a16:creationId xmlns:a16="http://schemas.microsoft.com/office/drawing/2014/main" id="{E39FD2FA-26D1-439F-87BC-45348921507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32045" y="5126629"/>
            <a:ext cx="1366246" cy="1366246"/>
          </a:xfrm>
          <a:prstGeom prst="rect">
            <a:avLst/>
          </a:prstGeom>
        </p:spPr>
      </p:pic>
      <p:sp>
        <p:nvSpPr>
          <p:cNvPr id="2" name="Tekstfelt 1">
            <a:extLst>
              <a:ext uri="{FF2B5EF4-FFF2-40B4-BE49-F238E27FC236}">
                <a16:creationId xmlns:a16="http://schemas.microsoft.com/office/drawing/2014/main" id="{093199DC-6DC1-4CC0-7E06-663399229175}"/>
              </a:ext>
            </a:extLst>
          </p:cNvPr>
          <p:cNvSpPr txBox="1"/>
          <p:nvPr/>
        </p:nvSpPr>
        <p:spPr>
          <a:xfrm>
            <a:off x="914400" y="1325880"/>
            <a:ext cx="7189470" cy="1200329"/>
          </a:xfrm>
          <a:prstGeom prst="rect">
            <a:avLst/>
          </a:prstGeom>
          <a:noFill/>
        </p:spPr>
        <p:txBody>
          <a:bodyPr wrap="square" rtlCol="0">
            <a:spAutoFit/>
          </a:bodyPr>
          <a:lstStyle/>
          <a:p>
            <a:r>
              <a:rPr lang="da-DK" sz="7200" b="1" dirty="0">
                <a:latin typeface="Helvetica" panose="020B0604020202020204" pitchFamily="34" charset="0"/>
                <a:cs typeface="Helvetica" panose="020B0604020202020204" pitchFamily="34" charset="0"/>
              </a:rPr>
              <a:t>TAK FOR I DAG</a:t>
            </a:r>
          </a:p>
        </p:txBody>
      </p:sp>
    </p:spTree>
    <p:extLst>
      <p:ext uri="{BB962C8B-B14F-4D97-AF65-F5344CB8AC3E}">
        <p14:creationId xmlns:p14="http://schemas.microsoft.com/office/powerpoint/2010/main" val="3393592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BC207-F25A-5E74-C611-6E9AD2DE4935}"/>
              </a:ext>
            </a:extLst>
          </p:cNvPr>
          <p:cNvSpPr/>
          <p:nvPr/>
        </p:nvSpPr>
        <p:spPr>
          <a:xfrm>
            <a:off x="640935" y="2854296"/>
            <a:ext cx="8853444" cy="3273040"/>
          </a:xfrm>
          <a:prstGeom prst="rect">
            <a:avLst/>
          </a:prstGeom>
          <a:solidFill>
            <a:schemeClr val="accent3">
              <a:alpha val="49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pic>
        <p:nvPicPr>
          <p:cNvPr id="22" name="Picture 21" descr="Logo, company name&#10;&#10;Description automatically generated">
            <a:extLst>
              <a:ext uri="{FF2B5EF4-FFF2-40B4-BE49-F238E27FC236}">
                <a16:creationId xmlns:a16="http://schemas.microsoft.com/office/drawing/2014/main" id="{4C2DA9C6-7F85-54C2-5DCA-434AD0B97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6807" y="6428284"/>
            <a:ext cx="311602" cy="295660"/>
          </a:xfrm>
          <a:prstGeom prst="rect">
            <a:avLst/>
          </a:prstGeom>
        </p:spPr>
      </p:pic>
      <p:pic>
        <p:nvPicPr>
          <p:cNvPr id="9" name="Picture 8" descr="A silhouette of a person's head&#10;&#10;Description automatically generated">
            <a:extLst>
              <a:ext uri="{FF2B5EF4-FFF2-40B4-BE49-F238E27FC236}">
                <a16:creationId xmlns:a16="http://schemas.microsoft.com/office/drawing/2014/main" id="{17A1B095-5E96-BFBD-85D8-90020402B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369" y="823964"/>
            <a:ext cx="5274910" cy="5303371"/>
          </a:xfrm>
          <a:prstGeom prst="rect">
            <a:avLst/>
          </a:prstGeom>
        </p:spPr>
      </p:pic>
      <p:sp>
        <p:nvSpPr>
          <p:cNvPr id="7" name="Titel 1">
            <a:extLst>
              <a:ext uri="{FF2B5EF4-FFF2-40B4-BE49-F238E27FC236}">
                <a16:creationId xmlns:a16="http://schemas.microsoft.com/office/drawing/2014/main" id="{56C8023B-B64B-F6C8-4C61-ED21A4BAEFF1}"/>
              </a:ext>
            </a:extLst>
          </p:cNvPr>
          <p:cNvSpPr txBox="1">
            <a:spLocks/>
          </p:cNvSpPr>
          <p:nvPr/>
        </p:nvSpPr>
        <p:spPr>
          <a:xfrm>
            <a:off x="531753" y="1908512"/>
            <a:ext cx="3752380" cy="606087"/>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3600" b="1" i="0" u="none" strike="noStrike" kern="1200" cap="none" spc="0" normalizeH="0" baseline="0" noProof="0" dirty="0">
                <a:ln>
                  <a:noFill/>
                </a:ln>
                <a:solidFill>
                  <a:schemeClr val="accent2"/>
                </a:solidFill>
                <a:effectLst/>
                <a:uLnTx/>
                <a:uFillTx/>
                <a:latin typeface="Montserrat" pitchFamily="2" charset="77"/>
                <a:ea typeface="+mj-ea"/>
                <a:cs typeface="+mj-cs"/>
              </a:rPr>
              <a:t>Tak for nu</a:t>
            </a:r>
          </a:p>
        </p:txBody>
      </p:sp>
      <p:sp>
        <p:nvSpPr>
          <p:cNvPr id="10" name="TextBox 5">
            <a:extLst>
              <a:ext uri="{FF2B5EF4-FFF2-40B4-BE49-F238E27FC236}">
                <a16:creationId xmlns:a16="http://schemas.microsoft.com/office/drawing/2014/main" id="{E490E2B6-F6F5-4872-1374-19A209B75F2A}"/>
              </a:ext>
            </a:extLst>
          </p:cNvPr>
          <p:cNvSpPr txBox="1"/>
          <p:nvPr/>
        </p:nvSpPr>
        <p:spPr>
          <a:xfrm>
            <a:off x="1068550" y="3265634"/>
            <a:ext cx="6096000"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chemeClr val="accent2"/>
                </a:solidFill>
                <a:effectLst/>
                <a:uLnTx/>
                <a:uFillTx/>
                <a:latin typeface="Montserrat" pitchFamily="2" charset="77"/>
                <a:ea typeface="+mn-ea"/>
                <a:cs typeface="+mn-cs"/>
              </a:rPr>
              <a:t>Næste indslag starter 17.00 i plenumsalen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chemeClr val="accent2"/>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chemeClr val="accent2"/>
                </a:solidFill>
                <a:effectLst/>
                <a:uLnTx/>
                <a:uFillTx/>
                <a:latin typeface="Montserrat" pitchFamily="2" charset="77"/>
                <a:ea typeface="+mn-ea"/>
                <a:cs typeface="+mn-cs"/>
              </a:rPr>
              <a:t>Eleverne og ungdomspartierne indtager scenen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1" i="0" u="none" strike="noStrike" kern="1200" cap="none" spc="0" normalizeH="0" baseline="0" noProof="0" dirty="0">
              <a:ln>
                <a:noFill/>
              </a:ln>
              <a:solidFill>
                <a:schemeClr val="accent2"/>
              </a:solidFill>
              <a:effectLst/>
              <a:uLnTx/>
              <a:uFillTx/>
              <a:latin typeface="Montserrat" pitchFamily="2" charset="77"/>
              <a:ea typeface="+mn-ea"/>
              <a:cs typeface="+mn-cs"/>
            </a:endParaRPr>
          </a:p>
        </p:txBody>
      </p:sp>
    </p:spTree>
    <p:extLst>
      <p:ext uri="{BB962C8B-B14F-4D97-AF65-F5344CB8AC3E}">
        <p14:creationId xmlns:p14="http://schemas.microsoft.com/office/powerpoint/2010/main" val="367856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0" name="Rektangel 9"/>
          <p:cNvSpPr/>
          <p:nvPr/>
        </p:nvSpPr>
        <p:spPr>
          <a:xfrm>
            <a:off x="614070" y="1518764"/>
            <a:ext cx="10419689" cy="38164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a-DK" sz="2200" b="0" i="0" u="none" strike="noStrike" kern="1200" cap="none" spc="0" normalizeH="0" baseline="0" noProof="0" dirty="0">
                <a:ln>
                  <a:noFill/>
                </a:ln>
                <a:solidFill>
                  <a:srgbClr val="323B5E"/>
                </a:solidFill>
                <a:effectLst/>
                <a:uLnTx/>
                <a:uFillTx/>
                <a:latin typeface="Helvetica" panose="020B0604020202020204" pitchFamily="34" charset="0"/>
                <a:ea typeface="+mn-ea"/>
                <a:cs typeface="Helvetica" panose="020B0604020202020204" pitchFamily="34" charset="0"/>
              </a:rPr>
              <a:t>KVINFO er Danmarks </a:t>
            </a:r>
            <a:r>
              <a:rPr kumimoji="0" lang="da-DK" sz="2200" b="0" i="0" u="none" strike="noStrike" kern="1200" cap="none" spc="0" normalizeH="0" baseline="0" noProof="0" dirty="0">
                <a:ln>
                  <a:noFill/>
                </a:ln>
                <a:solidFill>
                  <a:srgbClr val="2E4A91"/>
                </a:solidFill>
                <a:effectLst/>
                <a:uLnTx/>
                <a:uFillTx/>
                <a:latin typeface="Helvetica" panose="020B0604020202020204" pitchFamily="34" charset="0"/>
                <a:ea typeface="+mn-ea"/>
                <a:cs typeface="Helvetica" panose="020B0604020202020204" pitchFamily="34" charset="0"/>
              </a:rPr>
              <a:t>videnscenter</a:t>
            </a:r>
            <a:r>
              <a:rPr kumimoji="0" lang="da-DK" sz="2200" b="0" i="0" u="none" strike="noStrike" kern="1200" cap="none" spc="0" normalizeH="0" baseline="0" noProof="0" dirty="0">
                <a:ln>
                  <a:noFill/>
                </a:ln>
                <a:solidFill>
                  <a:srgbClr val="323B5E"/>
                </a:solidFill>
                <a:effectLst/>
                <a:uLnTx/>
                <a:uFillTx/>
                <a:latin typeface="Helvetica" panose="020B0604020202020204" pitchFamily="34" charset="0"/>
                <a:ea typeface="+mn-ea"/>
                <a:cs typeface="Helvetica" panose="020B0604020202020204" pitchFamily="34" charset="0"/>
              </a:rPr>
              <a:t> for køn og ligestilling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a-DK" sz="2200" b="0" i="0" u="none" strike="noStrike" kern="1200" cap="none" spc="0" normalizeH="0" baseline="0" noProof="0" dirty="0">
              <a:ln>
                <a:noFill/>
              </a:ln>
              <a:solidFill>
                <a:srgbClr val="323B5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200" b="0" i="0" u="none" strike="noStrike" kern="1200" cap="none" spc="0" normalizeH="0" baseline="0" noProof="0" dirty="0">
                <a:ln>
                  <a:noFill/>
                </a:ln>
                <a:solidFill>
                  <a:srgbClr val="323B5E"/>
                </a:solidFill>
                <a:effectLst/>
                <a:uLnTx/>
                <a:uFillTx/>
                <a:latin typeface="Helvetica" panose="020B0604020202020204" pitchFamily="34" charset="0"/>
                <a:ea typeface="+mn-ea"/>
                <a:cs typeface="Helvetica" panose="020B0604020202020204" pitchFamily="34" charset="0"/>
              </a:rPr>
              <a:t>Vi arbejder forsknings- og vidensbaseret for at kvalificere debatter og fremme </a:t>
            </a:r>
            <a:r>
              <a:rPr kumimoji="0" lang="da-DK" sz="2200" b="0" i="0" u="none" strike="noStrike" kern="1200" cap="none" spc="0" normalizeH="0" baseline="0" noProof="0" dirty="0">
                <a:ln>
                  <a:noFill/>
                </a:ln>
                <a:solidFill>
                  <a:srgbClr val="2E4A91"/>
                </a:solidFill>
                <a:effectLst/>
                <a:uLnTx/>
                <a:uFillTx/>
                <a:latin typeface="Helvetica" panose="020B0604020202020204" pitchFamily="34" charset="0"/>
                <a:ea typeface="+mn-ea"/>
                <a:cs typeface="Helvetica" panose="020B0604020202020204" pitchFamily="34" charset="0"/>
              </a:rPr>
              <a:t>ligestilling</a:t>
            </a:r>
            <a:r>
              <a:rPr kumimoji="0" lang="da-DK" sz="2200" b="0" i="0" u="none" strike="noStrike" kern="1200" cap="none" spc="0" normalizeH="0" baseline="0" noProof="0" dirty="0">
                <a:ln>
                  <a:noFill/>
                </a:ln>
                <a:solidFill>
                  <a:srgbClr val="323B5E"/>
                </a:solidFill>
                <a:effectLst/>
                <a:uLnTx/>
                <a:uFillTx/>
                <a:latin typeface="Helvetica" panose="020B0604020202020204" pitchFamily="34" charset="0"/>
                <a:ea typeface="+mn-ea"/>
                <a:cs typeface="Helvetica" panose="020B0604020202020204" pitchFamily="34" charset="0"/>
              </a:rPr>
              <a:t> og </a:t>
            </a:r>
            <a:r>
              <a:rPr kumimoji="0" lang="da-DK" sz="2200" b="0" i="0" u="none" strike="noStrike" kern="1200" cap="none" spc="0" normalizeH="0" baseline="0" noProof="0" dirty="0">
                <a:ln>
                  <a:noFill/>
                </a:ln>
                <a:solidFill>
                  <a:srgbClr val="2E4A91"/>
                </a:solidFill>
                <a:effectLst/>
                <a:uLnTx/>
                <a:uFillTx/>
                <a:latin typeface="Helvetica" panose="020B0604020202020204" pitchFamily="34" charset="0"/>
                <a:ea typeface="+mn-ea"/>
                <a:cs typeface="Helvetica" panose="020B0604020202020204" pitchFamily="34" charset="0"/>
              </a:rPr>
              <a:t>mangfoldighed</a:t>
            </a:r>
            <a:r>
              <a:rPr kumimoji="0" lang="da-DK" sz="2200" b="0" i="0" u="none" strike="noStrike" kern="1200" cap="none" spc="0" normalizeH="0" baseline="0" noProof="0" dirty="0">
                <a:ln>
                  <a:noFill/>
                </a:ln>
                <a:solidFill>
                  <a:srgbClr val="323B5E"/>
                </a:solidFill>
                <a:effectLst/>
                <a:uLnTx/>
                <a:uFillTx/>
                <a:latin typeface="Helvetica" panose="020B0604020202020204" pitchFamily="34" charset="0"/>
                <a:ea typeface="+mn-ea"/>
                <a:cs typeface="Helvetica" panose="020B0604020202020204" pitchFamily="34" charset="0"/>
              </a:rPr>
              <a:t> i samfundet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a-DK" sz="2200" b="0" i="0" u="none" strike="noStrike" kern="1200" cap="none" spc="0" normalizeH="0" baseline="0" noProof="0" dirty="0">
              <a:ln>
                <a:noFill/>
              </a:ln>
              <a:solidFill>
                <a:srgbClr val="323B5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200" b="0" i="0" u="none" strike="noStrike" kern="1200" cap="none" spc="0" normalizeH="0" baseline="0" noProof="0" dirty="0">
                <a:ln>
                  <a:noFill/>
                </a:ln>
                <a:solidFill>
                  <a:srgbClr val="323B5E"/>
                </a:solidFill>
                <a:effectLst/>
                <a:uLnTx/>
                <a:uFillTx/>
                <a:latin typeface="Helvetica" panose="020B0604020202020204" pitchFamily="34" charset="0"/>
                <a:ea typeface="+mn-ea"/>
                <a:cs typeface="Helvetica" panose="020B0604020202020204" pitchFamily="34" charset="0"/>
              </a:rPr>
              <a:t>Vi foretager og initierer undersøgelser med fokus på at afdække kulturelle og strukturelle udfordringer vedrørende normer og forventninger til </a:t>
            </a:r>
            <a:r>
              <a:rPr kumimoji="0" lang="da-DK" sz="2200" b="0" i="0" u="none" strike="noStrike" kern="1200" cap="none" spc="0" normalizeH="0" baseline="0" noProof="0" dirty="0">
                <a:ln>
                  <a:noFill/>
                </a:ln>
                <a:solidFill>
                  <a:srgbClr val="2E4A91"/>
                </a:solidFill>
                <a:effectLst/>
                <a:uLnTx/>
                <a:uFillTx/>
                <a:latin typeface="Helvetica" panose="020B0604020202020204" pitchFamily="34" charset="0"/>
                <a:ea typeface="+mn-ea"/>
                <a:cs typeface="Helvetica" panose="020B0604020202020204" pitchFamily="34" charset="0"/>
              </a:rPr>
              <a:t>køn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200" b="0" i="0" u="none" strike="noStrike" kern="1200" cap="none" spc="0" normalizeH="0" baseline="0" noProof="0" dirty="0">
              <a:ln>
                <a:noFill/>
              </a:ln>
              <a:solidFill>
                <a:srgbClr val="323B5E"/>
              </a:solidFill>
              <a:effectLst/>
              <a:uLnTx/>
              <a:uFillTx/>
              <a:latin typeface="Helvetica" panose="020B0604020202020204" pitchFamily="34" charset="0"/>
              <a:ea typeface="+mn-ea"/>
              <a:cs typeface="Helvetica"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200" b="0" i="0" u="none" strike="noStrike" kern="1200" cap="none" spc="0" normalizeH="0" baseline="0" noProof="0" dirty="0">
                <a:ln>
                  <a:noFill/>
                </a:ln>
                <a:solidFill>
                  <a:srgbClr val="323B5E"/>
                </a:solidFill>
                <a:effectLst/>
                <a:uLnTx/>
                <a:uFillTx/>
                <a:latin typeface="Helvetica" panose="020B0604020202020204" pitchFamily="34" charset="0"/>
                <a:ea typeface="+mn-ea"/>
                <a:cs typeface="Helvetica" panose="020B0604020202020204" pitchFamily="34" charset="0"/>
                <a:sym typeface="Wingdings" panose="05000000000000000000" pitchFamily="2" charset="2"/>
              </a:rPr>
              <a:t>Vi rådgiver og sparrer med virksomheder og andre aktører ift. ligestilling, mangfoldighed og </a:t>
            </a:r>
            <a:r>
              <a:rPr kumimoji="0" lang="da-DK" sz="2200" b="0" i="0" u="none" strike="noStrike" kern="1200" cap="none" spc="0" normalizeH="0" baseline="0" noProof="0" dirty="0">
                <a:ln>
                  <a:noFill/>
                </a:ln>
                <a:solidFill>
                  <a:srgbClr val="2E4A91"/>
                </a:solidFill>
                <a:effectLst/>
                <a:uLnTx/>
                <a:uFillTx/>
                <a:latin typeface="Helvetica" panose="020B0604020202020204" pitchFamily="34" charset="0"/>
                <a:ea typeface="+mn-ea"/>
                <a:cs typeface="Helvetica" panose="020B0604020202020204" pitchFamily="34" charset="0"/>
                <a:sym typeface="Wingdings" panose="05000000000000000000" pitchFamily="2" charset="2"/>
              </a:rPr>
              <a:t>forebyggelse</a:t>
            </a:r>
            <a:r>
              <a:rPr kumimoji="0" lang="da-DK" sz="2200" b="0" i="0" u="none" strike="noStrike" kern="1200" cap="none" spc="0" normalizeH="0" baseline="0" noProof="0" dirty="0">
                <a:ln>
                  <a:noFill/>
                </a:ln>
                <a:solidFill>
                  <a:srgbClr val="323B5E"/>
                </a:solidFill>
                <a:effectLst/>
                <a:uLnTx/>
                <a:uFillTx/>
                <a:latin typeface="Helvetica" panose="020B0604020202020204" pitchFamily="34" charset="0"/>
                <a:ea typeface="+mn-ea"/>
                <a:cs typeface="Helvetica" panose="020B0604020202020204" pitchFamily="34" charset="0"/>
                <a:sym typeface="Wingdings" panose="05000000000000000000" pitchFamily="2" charset="2"/>
              </a:rPr>
              <a:t> af forskelsbehandling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8" name="Rektangel 7">
            <a:extLst>
              <a:ext uri="{FF2B5EF4-FFF2-40B4-BE49-F238E27FC236}">
                <a16:creationId xmlns:a16="http://schemas.microsoft.com/office/drawing/2014/main" id="{D35616B0-8855-B342-BCFB-2909BAFB1FA7}"/>
              </a:ext>
            </a:extLst>
          </p:cNvPr>
          <p:cNvSpPr/>
          <p:nvPr/>
        </p:nvSpPr>
        <p:spPr>
          <a:xfrm>
            <a:off x="614070" y="332082"/>
            <a:ext cx="11284705"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000" b="0" i="0" u="none" strike="noStrike" kern="1200" cap="none" spc="0" normalizeH="0" baseline="0" noProof="0" dirty="0">
                <a:ln>
                  <a:noFill/>
                </a:ln>
                <a:solidFill>
                  <a:srgbClr val="323B5E"/>
                </a:solidFill>
                <a:effectLst/>
                <a:uLnTx/>
                <a:uFillTx/>
                <a:latin typeface="Helvetica" panose="020B0604020202020204" pitchFamily="34" charset="0"/>
                <a:ea typeface="+mn-ea"/>
                <a:cs typeface="Helvetica" panose="020B0604020202020204" pitchFamily="34" charset="0"/>
              </a:rPr>
              <a:t>HVEM ER KVINFO?</a:t>
            </a:r>
            <a:endParaRPr kumimoji="0" lang="da-DK" sz="4000" b="0" i="0" u="none" strike="noStrike" kern="1200" cap="none" spc="0" normalizeH="0" baseline="30000" noProof="0" dirty="0">
              <a:ln>
                <a:noFill/>
              </a:ln>
              <a:solidFill>
                <a:srgbClr val="323B5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Mont Bold" panose="00000900000000000000" pitchFamily="2"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Mont Bold" panose="00000900000000000000" pitchFamily="2" charset="0"/>
              <a:ea typeface="+mn-ea"/>
              <a:cs typeface="Helvetica" panose="020B0604020202020204" pitchFamily="34" charset="0"/>
            </a:endParaRPr>
          </a:p>
        </p:txBody>
      </p:sp>
    </p:spTree>
    <p:extLst>
      <p:ext uri="{BB962C8B-B14F-4D97-AF65-F5344CB8AC3E}">
        <p14:creationId xmlns:p14="http://schemas.microsoft.com/office/powerpoint/2010/main" val="4219157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4149" y="365126"/>
            <a:ext cx="10739651" cy="1058726"/>
          </a:xfrm>
        </p:spPr>
        <p:txBody>
          <a:bodyPr>
            <a:normAutofit/>
          </a:bodyPr>
          <a:lstStyle/>
          <a:p>
            <a:r>
              <a:rPr lang="da-DK" b="1" dirty="0">
                <a:solidFill>
                  <a:srgbClr val="323B5E"/>
                </a:solidFill>
                <a:latin typeface="Helvetica" panose="020B0604020202020204" pitchFamily="34" charset="0"/>
                <a:cs typeface="Helvetica" panose="020B0604020202020204" pitchFamily="34" charset="0"/>
              </a:rPr>
              <a:t>Styr på begreberne </a:t>
            </a:r>
          </a:p>
        </p:txBody>
      </p:sp>
      <p:sp>
        <p:nvSpPr>
          <p:cNvPr id="3" name="Pladsholder til indhold 2"/>
          <p:cNvSpPr>
            <a:spLocks noGrp="1"/>
          </p:cNvSpPr>
          <p:nvPr>
            <p:ph idx="1"/>
          </p:nvPr>
        </p:nvSpPr>
        <p:spPr>
          <a:xfrm>
            <a:off x="614149" y="1270685"/>
            <a:ext cx="10739651" cy="5450790"/>
          </a:xfrm>
        </p:spPr>
        <p:txBody>
          <a:bodyPr>
            <a:normAutofit fontScale="25000" lnSpcReduction="20000"/>
          </a:bodyPr>
          <a:lstStyle/>
          <a:p>
            <a:pPr marL="0" indent="0">
              <a:buNone/>
            </a:pPr>
            <a:r>
              <a:rPr lang="da-DK" dirty="0"/>
              <a:t>  </a:t>
            </a:r>
          </a:p>
          <a:p>
            <a:pPr marL="0" indent="0">
              <a:lnSpc>
                <a:spcPct val="120000"/>
              </a:lnSpc>
              <a:buNone/>
            </a:pPr>
            <a:r>
              <a:rPr lang="da-DK" sz="6400" b="1" dirty="0">
                <a:latin typeface="Helvetica" panose="020B0604020202020204" pitchFamily="34" charset="0"/>
                <a:cs typeface="Helvetica" panose="020B0604020202020204" pitchFamily="34" charset="0"/>
              </a:rPr>
              <a:t>Sexisme</a:t>
            </a:r>
            <a:r>
              <a:rPr lang="da-DK" sz="6400" dirty="0">
                <a:latin typeface="Helvetica" panose="020B0604020202020204" pitchFamily="34" charset="0"/>
                <a:cs typeface="Helvetica" panose="020B0604020202020204" pitchFamily="34" charset="0"/>
              </a:rPr>
              <a:t> er diskrimination på baggrund af køn. Europarådet definerer sexisme som enhver adfærd, hvor nogen afbilleder eller med handlinger og ord udtrykker, at en person eller gruppe har mindre værdi på grund af deres køn. Det kan både foregå i offentlige og private sammenhænge, online og offline. </a:t>
            </a:r>
          </a:p>
          <a:p>
            <a:pPr marL="0" indent="0">
              <a:lnSpc>
                <a:spcPct val="120000"/>
              </a:lnSpc>
              <a:buNone/>
            </a:pPr>
            <a:r>
              <a:rPr lang="da-DK" sz="6400" b="1" dirty="0">
                <a:latin typeface="Helvetica" panose="020B0604020202020204" pitchFamily="34" charset="0"/>
                <a:cs typeface="Helvetica" panose="020B0604020202020204" pitchFamily="34" charset="0"/>
              </a:rPr>
              <a:t>Seksuel chikane</a:t>
            </a:r>
            <a:r>
              <a:rPr lang="da-DK" sz="6400" dirty="0">
                <a:latin typeface="Helvetica" panose="020B0604020202020204" pitchFamily="34" charset="0"/>
                <a:cs typeface="Helvetica" panose="020B0604020202020204" pitchFamily="34" charset="0"/>
              </a:rPr>
              <a:t> er ifølge Ligebehandlingsloven forskelsbehandling på grund af køn. Det kan for eksempel være </a:t>
            </a:r>
            <a:r>
              <a:rPr lang="da-DK" sz="6400" u="sng" dirty="0">
                <a:latin typeface="Helvetica" panose="020B0604020202020204" pitchFamily="34" charset="0"/>
                <a:cs typeface="Helvetica" panose="020B0604020202020204" pitchFamily="34" charset="0"/>
              </a:rPr>
              <a:t>fysisk seksuel chikane</a:t>
            </a:r>
            <a:r>
              <a:rPr lang="da-DK" sz="6400" dirty="0">
                <a:latin typeface="Helvetica" panose="020B0604020202020204" pitchFamily="34" charset="0"/>
                <a:cs typeface="Helvetica" panose="020B0604020202020204" pitchFamily="34" charset="0"/>
              </a:rPr>
              <a:t> i form af uønskede berøringer og seksuelle handlinger, og </a:t>
            </a:r>
            <a:r>
              <a:rPr lang="da-DK" sz="6400" u="sng" dirty="0">
                <a:latin typeface="Helvetica" panose="020B0604020202020204" pitchFamily="34" charset="0"/>
                <a:cs typeface="Helvetica" panose="020B0604020202020204" pitchFamily="34" charset="0"/>
              </a:rPr>
              <a:t>verbal seksuel chikane</a:t>
            </a:r>
            <a:r>
              <a:rPr lang="da-DK" sz="6400" dirty="0">
                <a:latin typeface="Helvetica" panose="020B0604020202020204" pitchFamily="34" charset="0"/>
                <a:cs typeface="Helvetica" panose="020B0604020202020204" pitchFamily="34" charset="0"/>
              </a:rPr>
              <a:t> såsom uønskede ord som blandt andet sjofle vittigheder og kommentarer eller opfordringer til seksuelt samkvem. Det kan også være nonverbalt såsom visning af pornografisk materiale eller digitalt. </a:t>
            </a:r>
            <a:br>
              <a:rPr lang="da-DK" sz="6400" dirty="0">
                <a:latin typeface="Helvetica" panose="020B0604020202020204" pitchFamily="34" charset="0"/>
                <a:cs typeface="Helvetica" panose="020B0604020202020204" pitchFamily="34" charset="0"/>
              </a:rPr>
            </a:br>
            <a:r>
              <a:rPr lang="da-DK" sz="6400" dirty="0">
                <a:latin typeface="Helvetica" panose="020B0604020202020204" pitchFamily="34" charset="0"/>
                <a:cs typeface="Helvetica" panose="020B0604020202020204" pitchFamily="34" charset="0"/>
              </a:rPr>
              <a:t>Der er tale om seksuel chikane uanset om der er en intention om at krænke den anden. Det kan således være seksuel chikane, hvis det opleves som seksuel chikane. Det er oftest kvinder og særligt yngre kvinder, der udsættes for seksuel chikane, men det er vigtigt at være opmærksom på, at mænd også kan udsættes for seksuel chikane.</a:t>
            </a:r>
          </a:p>
          <a:p>
            <a:pPr marL="0" indent="0">
              <a:lnSpc>
                <a:spcPct val="120000"/>
              </a:lnSpc>
              <a:buNone/>
            </a:pPr>
            <a:r>
              <a:rPr lang="da-DK" sz="6400" b="1" dirty="0">
                <a:latin typeface="Helvetica" panose="020B0604020202020204" pitchFamily="34" charset="0"/>
                <a:cs typeface="Helvetica" panose="020B0604020202020204" pitchFamily="34" charset="0"/>
              </a:rPr>
              <a:t>Hverdagssexisme</a:t>
            </a:r>
            <a:r>
              <a:rPr lang="da-DK" sz="6400" dirty="0">
                <a:latin typeface="Helvetica" panose="020B0604020202020204" pitchFamily="34" charset="0"/>
                <a:cs typeface="Helvetica" panose="020B0604020202020204" pitchFamily="34" charset="0"/>
              </a:rPr>
              <a:t> er en betegnelse for sexisme i hverdagen. Det er ofte </a:t>
            </a:r>
            <a:r>
              <a:rPr lang="da-DK" sz="6400" i="1" dirty="0">
                <a:latin typeface="Helvetica" panose="020B0604020202020204" pitchFamily="34" charset="0"/>
                <a:cs typeface="Helvetica" panose="020B0604020202020204" pitchFamily="34" charset="0"/>
              </a:rPr>
              <a:t>‘uskyldige’</a:t>
            </a:r>
            <a:r>
              <a:rPr lang="da-DK" sz="6400" b="1" i="1" dirty="0">
                <a:latin typeface="Helvetica" panose="020B0604020202020204" pitchFamily="34" charset="0"/>
                <a:cs typeface="Helvetica" panose="020B0604020202020204" pitchFamily="34" charset="0"/>
              </a:rPr>
              <a:t> </a:t>
            </a:r>
            <a:r>
              <a:rPr lang="da-DK" sz="6400" dirty="0">
                <a:latin typeface="Helvetica" panose="020B0604020202020204" pitchFamily="34" charset="0"/>
                <a:cs typeface="Helvetica" panose="020B0604020202020204" pitchFamily="34" charset="0"/>
              </a:rPr>
              <a:t>bemærkninger eller jokes, som at kvinder ikke kan køre bil, at mænd ikke kan multitaske, og at det er et kompliment at råbe af nogen, eller fløjte efter dem. </a:t>
            </a:r>
            <a:r>
              <a:rPr lang="da-DK" sz="6400" i="1" dirty="0">
                <a:latin typeface="Helvetica" panose="020B0604020202020204" pitchFamily="34" charset="0"/>
                <a:cs typeface="Helvetica" panose="020B0604020202020204" pitchFamily="34" charset="0"/>
              </a:rPr>
              <a:t>Enkeltvis</a:t>
            </a:r>
            <a:r>
              <a:rPr lang="da-DK" sz="6400" dirty="0">
                <a:latin typeface="Helvetica" panose="020B0604020202020204" pitchFamily="34" charset="0"/>
                <a:cs typeface="Helvetica" panose="020B0604020202020204" pitchFamily="34" charset="0"/>
              </a:rPr>
              <a:t> kan de for nogle virke harmløse, men det er de ikke. De negative konsekvenser af hverdagssexisme kan variere fra person til person. Ofte står udtalelserne ikke alene, og når de </a:t>
            </a:r>
            <a:r>
              <a:rPr lang="da-DK" sz="6400" i="1" dirty="0">
                <a:latin typeface="Helvetica" panose="020B0604020202020204" pitchFamily="34" charset="0"/>
                <a:cs typeface="Helvetica" panose="020B0604020202020204" pitchFamily="34" charset="0"/>
              </a:rPr>
              <a:t>gentages</a:t>
            </a:r>
            <a:r>
              <a:rPr lang="da-DK" sz="6400" dirty="0">
                <a:latin typeface="Helvetica" panose="020B0604020202020204" pitchFamily="34" charset="0"/>
                <a:cs typeface="Helvetica" panose="020B0604020202020204" pitchFamily="34" charset="0"/>
              </a:rPr>
              <a:t> og </a:t>
            </a:r>
            <a:r>
              <a:rPr lang="da-DK" sz="6400" i="1" dirty="0">
                <a:latin typeface="Helvetica" panose="020B0604020202020204" pitchFamily="34" charset="0"/>
                <a:cs typeface="Helvetica" panose="020B0604020202020204" pitchFamily="34" charset="0"/>
              </a:rPr>
              <a:t>normaliseres</a:t>
            </a:r>
            <a:r>
              <a:rPr lang="da-DK" sz="6400" dirty="0">
                <a:latin typeface="Helvetica" panose="020B0604020202020204" pitchFamily="34" charset="0"/>
                <a:cs typeface="Helvetica" panose="020B0604020202020204" pitchFamily="34" charset="0"/>
              </a:rPr>
              <a:t> i hverdagen, bliver de særligt problematiske. De udspringer af en socialiseret forståelse af køn, som samtidig </a:t>
            </a:r>
            <a:r>
              <a:rPr lang="da-DK" sz="6400" i="1" dirty="0">
                <a:latin typeface="Helvetica" panose="020B0604020202020204" pitchFamily="34" charset="0"/>
                <a:cs typeface="Helvetica" panose="020B0604020202020204" pitchFamily="34" charset="0"/>
              </a:rPr>
              <a:t>retfærdiggør</a:t>
            </a:r>
            <a:r>
              <a:rPr lang="da-DK" sz="6400" dirty="0">
                <a:latin typeface="Helvetica" panose="020B0604020202020204" pitchFamily="34" charset="0"/>
                <a:cs typeface="Helvetica" panose="020B0604020202020204" pitchFamily="34" charset="0"/>
              </a:rPr>
              <a:t> forskelsbehandling. </a:t>
            </a:r>
          </a:p>
          <a:p>
            <a:pPr marL="0" indent="0">
              <a:buNone/>
            </a:pPr>
            <a:endParaRPr lang="da-DK" sz="6400" dirty="0">
              <a:solidFill>
                <a:srgbClr val="323B5E"/>
              </a:solidFill>
              <a:latin typeface="Helvetica" panose="020B0604020202020204" pitchFamily="34" charset="0"/>
              <a:cs typeface="Helvetica" panose="020B0604020202020204" pitchFamily="34" charset="0"/>
            </a:endParaRPr>
          </a:p>
          <a:p>
            <a:pPr marL="0" indent="0">
              <a:buNone/>
            </a:pPr>
            <a:endParaRPr lang="da-DK" dirty="0">
              <a:solidFill>
                <a:srgbClr val="323B5E"/>
              </a:solidFill>
              <a:latin typeface="Helvetica" panose="020B0604020202020204" pitchFamily="34" charset="0"/>
              <a:cs typeface="Helvetica" panose="020B0604020202020204" pitchFamily="34" charset="0"/>
            </a:endParaRPr>
          </a:p>
          <a:p>
            <a:pPr marL="0" indent="0">
              <a:buNone/>
            </a:pPr>
            <a:endParaRPr lang="da-DK" dirty="0">
              <a:solidFill>
                <a:srgbClr val="323B5E"/>
              </a:solidFill>
              <a:latin typeface="Helvetica" panose="020B0604020202020204" pitchFamily="34" charset="0"/>
              <a:cs typeface="Helvetica" panose="020B0604020202020204" pitchFamily="34" charset="0"/>
            </a:endParaRPr>
          </a:p>
          <a:p>
            <a:pPr marL="0" indent="0">
              <a:buNone/>
            </a:pPr>
            <a:endParaRPr lang="da-DK" dirty="0">
              <a:solidFill>
                <a:srgbClr val="323B5E"/>
              </a:solidFill>
              <a:latin typeface="Helvetica" panose="020B0604020202020204" pitchFamily="34" charset="0"/>
              <a:cs typeface="Helvetica" panose="020B0604020202020204" pitchFamily="34" charset="0"/>
            </a:endParaRPr>
          </a:p>
          <a:p>
            <a:pPr marL="0" indent="0">
              <a:buNone/>
            </a:pPr>
            <a:endParaRPr lang="da-DK" dirty="0">
              <a:solidFill>
                <a:srgbClr val="323B5E"/>
              </a:solidFill>
              <a:latin typeface="Helvetica" panose="020B0604020202020204" pitchFamily="34" charset="0"/>
              <a:cs typeface="Helvetica" panose="020B0604020202020204" pitchFamily="34" charset="0"/>
            </a:endParaRPr>
          </a:p>
        </p:txBody>
      </p:sp>
      <p:sp>
        <p:nvSpPr>
          <p:cNvPr id="4" name="Pladsholder til slide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8DD95-F118-4A59-A0E8-F6D0A561A198}"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2651" y="5145930"/>
            <a:ext cx="687079" cy="1274463"/>
          </a:xfrm>
          <a:prstGeom prst="rect">
            <a:avLst/>
          </a:prstGeom>
        </p:spPr>
      </p:pic>
    </p:spTree>
    <p:extLst>
      <p:ext uri="{BB962C8B-B14F-4D97-AF65-F5344CB8AC3E}">
        <p14:creationId xmlns:p14="http://schemas.microsoft.com/office/powerpoint/2010/main" val="2310679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da-DK"/>
              <a:t>Sexisme er et kontinuum</a:t>
            </a:r>
          </a:p>
        </p:txBody>
      </p:sp>
      <p:sp>
        <p:nvSpPr>
          <p:cNvPr id="3" name="Content Placeholder 2"/>
          <p:cNvSpPr txBox="1">
            <a:spLocks noGrp="1"/>
          </p:cNvSpPr>
          <p:nvPr>
            <p:ph idx="1"/>
          </p:nvPr>
        </p:nvSpPr>
        <p:spPr>
          <a:xfrm>
            <a:off x="6623822" y="2506663"/>
            <a:ext cx="5075660" cy="4351336"/>
          </a:xfrm>
        </p:spPr>
        <p:txBody>
          <a:bodyPr/>
          <a:lstStyle/>
          <a:p>
            <a:pPr marL="0" lvl="0" indent="0">
              <a:buNone/>
            </a:pPr>
            <a:r>
              <a:rPr lang="da-DK" sz="3200" dirty="0">
                <a:latin typeface="Calibri Light"/>
              </a:rPr>
              <a:t>Fokus bør være på samspillet mellem forskellige former for sexisme snarere end på én form for sexisme som specifik problematik</a:t>
            </a:r>
          </a:p>
        </p:txBody>
      </p:sp>
      <p:pic>
        <p:nvPicPr>
          <p:cNvPr id="4" name="Billede 13"/>
          <p:cNvPicPr>
            <a:picLocks noChangeAspect="1"/>
          </p:cNvPicPr>
          <p:nvPr/>
        </p:nvPicPr>
        <p:blipFill>
          <a:blip r:embed="rId3"/>
          <a:stretch>
            <a:fillRect/>
          </a:stretch>
        </p:blipFill>
        <p:spPr>
          <a:xfrm>
            <a:off x="1126275" y="1546753"/>
            <a:ext cx="5184282" cy="4981578"/>
          </a:xfrm>
          <a:prstGeom prst="rect">
            <a:avLst/>
          </a:prstGeom>
          <a:noFill/>
          <a:ln cap="flat">
            <a:noFill/>
          </a:ln>
        </p:spPr>
      </p:pic>
      <p:pic>
        <p:nvPicPr>
          <p:cNvPr id="6" name="Bille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2651" y="5145930"/>
            <a:ext cx="687079" cy="1274463"/>
          </a:xfrm>
          <a:prstGeom prst="rect">
            <a:avLst/>
          </a:prstGeom>
        </p:spPr>
      </p:pic>
    </p:spTree>
    <p:extLst>
      <p:ext uri="{BB962C8B-B14F-4D97-AF65-F5344CB8AC3E}">
        <p14:creationId xmlns:p14="http://schemas.microsoft.com/office/powerpoint/2010/main" val="199516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4149" y="365126"/>
            <a:ext cx="10739651" cy="1058726"/>
          </a:xfrm>
        </p:spPr>
        <p:txBody>
          <a:bodyPr/>
          <a:lstStyle/>
          <a:p>
            <a:pPr algn="ctr"/>
            <a:r>
              <a:rPr lang="da-DK" b="1" dirty="0">
                <a:solidFill>
                  <a:srgbClr val="323B5E"/>
                </a:solidFill>
                <a:latin typeface="Helvetica" panose="020B0604020202020204" pitchFamily="34" charset="0"/>
                <a:cs typeface="Helvetica" panose="020B0604020202020204" pitchFamily="34" charset="0"/>
              </a:rPr>
              <a:t>Viden – omfang og karakter</a:t>
            </a:r>
          </a:p>
        </p:txBody>
      </p:sp>
      <p:sp>
        <p:nvSpPr>
          <p:cNvPr id="3" name="Pladsholder til indhold 2"/>
          <p:cNvSpPr>
            <a:spLocks noGrp="1"/>
          </p:cNvSpPr>
          <p:nvPr>
            <p:ph idx="1"/>
          </p:nvPr>
        </p:nvSpPr>
        <p:spPr>
          <a:xfrm>
            <a:off x="614149" y="1497809"/>
            <a:ext cx="10739651" cy="4784584"/>
          </a:xfrm>
        </p:spPr>
        <p:txBody>
          <a:bodyPr>
            <a:normAutofit fontScale="92500" lnSpcReduction="10000"/>
          </a:bodyPr>
          <a:lstStyle/>
          <a:p>
            <a:pPr marL="0" indent="0">
              <a:buNone/>
            </a:pPr>
            <a:r>
              <a:rPr lang="da-DK" sz="2600" dirty="0">
                <a:solidFill>
                  <a:srgbClr val="323B5E"/>
                </a:solidFill>
                <a:latin typeface="Helvetica" panose="020B0604020202020204" pitchFamily="34" charset="0"/>
                <a:cs typeface="Helvetica" panose="020B0604020202020204" pitchFamily="34" charset="0"/>
              </a:rPr>
              <a:t>Trivselsmåling fra Undervisningsministeriet 2023: </a:t>
            </a:r>
          </a:p>
          <a:p>
            <a:pPr marL="0" indent="0">
              <a:buNone/>
            </a:pPr>
            <a:r>
              <a:rPr lang="da-DK" sz="2600" i="1" dirty="0">
                <a:solidFill>
                  <a:srgbClr val="2E4A91"/>
                </a:solidFill>
                <a:latin typeface="Helvetica" panose="020B0604020202020204" pitchFamily="34" charset="0"/>
                <a:cs typeface="Helvetica" panose="020B0604020202020204" pitchFamily="34" charset="0"/>
              </a:rPr>
              <a:t>”I hvilket omfang er du det seneste år blevet udsat for uønsket seksuel opmærksomhed af andre elever eller ansatte på skolen?”</a:t>
            </a:r>
          </a:p>
          <a:p>
            <a:pPr marL="285750" indent="-285750"/>
            <a:r>
              <a:rPr lang="da-DK" sz="2600" dirty="0">
                <a:latin typeface="Helvetica" panose="020B0604020202020204" pitchFamily="34" charset="0"/>
                <a:cs typeface="Helvetica" panose="020B0604020202020204" pitchFamily="34" charset="0"/>
              </a:rPr>
              <a:t>20% af elever på et grundforløb på en erhvervsuddannelse</a:t>
            </a:r>
          </a:p>
          <a:p>
            <a:pPr marL="285750" indent="-285750"/>
            <a:r>
              <a:rPr lang="da-DK" sz="2600" dirty="0">
                <a:latin typeface="Helvetica" panose="020B0604020202020204" pitchFamily="34" charset="0"/>
                <a:cs typeface="Helvetica" panose="020B0604020202020204" pitchFamily="34" charset="0"/>
              </a:rPr>
              <a:t>11% af elever på et hovedforløb på en erhvervsuddannelse </a:t>
            </a:r>
          </a:p>
          <a:p>
            <a:pPr marL="0" indent="0">
              <a:buNone/>
            </a:pPr>
            <a:endParaRPr lang="da-DK" sz="2600" dirty="0">
              <a:solidFill>
                <a:srgbClr val="323B5E"/>
              </a:solidFill>
              <a:latin typeface="Helvetica" panose="020B0604020202020204" pitchFamily="34" charset="0"/>
              <a:cs typeface="Helvetica" panose="020B0604020202020204" pitchFamily="34" charset="0"/>
            </a:endParaRPr>
          </a:p>
          <a:p>
            <a:r>
              <a:rPr lang="da-DK" sz="2600" dirty="0">
                <a:solidFill>
                  <a:srgbClr val="323B5E"/>
                </a:solidFill>
                <a:latin typeface="Helvetica" panose="020B0604020202020204" pitchFamily="34" charset="0"/>
                <a:cs typeface="Helvetica" panose="020B0604020202020204" pitchFamily="34" charset="0"/>
              </a:rPr>
              <a:t>Omkring hver fjerde kvindelig elev på 17 år eller derunder oplever uønsket seksuel opmærksomhed</a:t>
            </a:r>
          </a:p>
          <a:p>
            <a:r>
              <a:rPr lang="da-DK" sz="2600" dirty="0">
                <a:solidFill>
                  <a:srgbClr val="323B5E"/>
                </a:solidFill>
                <a:latin typeface="Helvetica" panose="020B0604020202020204" pitchFamily="34" charset="0"/>
                <a:cs typeface="Helvetica" panose="020B0604020202020204" pitchFamily="34" charset="0"/>
              </a:rPr>
              <a:t>Minoritetskøn oplever i højere grad uønsket seksuel opmærksomhed, omfanget er størst for kvinder på mandsdominerede uddannelser </a:t>
            </a:r>
          </a:p>
          <a:p>
            <a:pPr marL="0" indent="0">
              <a:buNone/>
            </a:pPr>
            <a:endParaRPr lang="da-DK" sz="2600" dirty="0">
              <a:solidFill>
                <a:srgbClr val="323B5E"/>
              </a:solidFill>
              <a:latin typeface="Helvetica" panose="020B0604020202020204" pitchFamily="34" charset="0"/>
              <a:cs typeface="Helvetica" panose="020B0604020202020204" pitchFamily="34" charset="0"/>
              <a:hlinkClick r:id="rId3" action="ppaction://hlinkfile"/>
            </a:endParaRPr>
          </a:p>
          <a:p>
            <a:pPr marL="0" indent="0">
              <a:buNone/>
            </a:pPr>
            <a:r>
              <a:rPr lang="da-DK" sz="2600" dirty="0">
                <a:solidFill>
                  <a:srgbClr val="323B5E"/>
                </a:solidFill>
                <a:latin typeface="Helvetica" panose="020B0604020202020204" pitchFamily="34" charset="0"/>
                <a:cs typeface="Helvetica" panose="020B0604020202020204" pitchFamily="34" charset="0"/>
                <a:hlinkClick r:id="rId4"/>
              </a:rPr>
              <a:t>Institut for Menneskerettigheder </a:t>
            </a:r>
            <a:r>
              <a:rPr lang="da-DK" sz="2600" dirty="0">
                <a:solidFill>
                  <a:srgbClr val="323B5E"/>
                </a:solidFill>
                <a:latin typeface="Helvetica" panose="020B0604020202020204" pitchFamily="34" charset="0"/>
                <a:cs typeface="Helvetica" panose="020B0604020202020204" pitchFamily="34" charset="0"/>
              </a:rPr>
              <a:t>: Analyse af trivselsmålingerne</a:t>
            </a:r>
          </a:p>
          <a:p>
            <a:pPr marL="0" indent="0">
              <a:buNone/>
            </a:pPr>
            <a:endParaRPr lang="da-DK" dirty="0">
              <a:solidFill>
                <a:srgbClr val="323B5E"/>
              </a:solidFill>
              <a:latin typeface="Helvetica" panose="020B0604020202020204" pitchFamily="34" charset="0"/>
              <a:cs typeface="Helvetica" panose="020B0604020202020204" pitchFamily="34" charset="0"/>
            </a:endParaRPr>
          </a:p>
          <a:p>
            <a:pPr marL="0" indent="0">
              <a:buNone/>
            </a:pPr>
            <a:endParaRPr lang="da-DK" dirty="0">
              <a:solidFill>
                <a:srgbClr val="323B5E"/>
              </a:solidFill>
              <a:latin typeface="Helvetica" panose="020B0604020202020204" pitchFamily="34" charset="0"/>
              <a:cs typeface="Helvetica" panose="020B0604020202020204" pitchFamily="34" charset="0"/>
            </a:endParaRPr>
          </a:p>
          <a:p>
            <a:pPr marL="0" indent="0">
              <a:buNone/>
            </a:pPr>
            <a:endParaRPr lang="da-DK" dirty="0">
              <a:solidFill>
                <a:srgbClr val="323B5E"/>
              </a:solidFill>
              <a:latin typeface="Helvetica" panose="020B0604020202020204" pitchFamily="34" charset="0"/>
              <a:cs typeface="Helvetica" panose="020B0604020202020204" pitchFamily="34" charset="0"/>
            </a:endParaRPr>
          </a:p>
          <a:p>
            <a:pPr marL="0" indent="0">
              <a:buNone/>
            </a:pPr>
            <a:endParaRPr lang="da-DK" dirty="0">
              <a:solidFill>
                <a:srgbClr val="323B5E"/>
              </a:solidFill>
              <a:latin typeface="Helvetica" panose="020B0604020202020204" pitchFamily="34" charset="0"/>
              <a:cs typeface="Helvetica" panose="020B0604020202020204" pitchFamily="34" charset="0"/>
            </a:endParaRPr>
          </a:p>
        </p:txBody>
      </p:sp>
      <p:sp>
        <p:nvSpPr>
          <p:cNvPr id="4" name="Pladsholder til slide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8DD95-F118-4A59-A0E8-F6D0A561A198}"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Billed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42651" y="5145930"/>
            <a:ext cx="687079" cy="1274463"/>
          </a:xfrm>
          <a:prstGeom prst="rect">
            <a:avLst/>
          </a:prstGeom>
        </p:spPr>
      </p:pic>
    </p:spTree>
    <p:extLst>
      <p:ext uri="{BB962C8B-B14F-4D97-AF65-F5344CB8AC3E}">
        <p14:creationId xmlns:p14="http://schemas.microsoft.com/office/powerpoint/2010/main" val="1608508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4149" y="365126"/>
            <a:ext cx="10739651" cy="1058726"/>
          </a:xfrm>
        </p:spPr>
        <p:txBody>
          <a:bodyPr/>
          <a:lstStyle/>
          <a:p>
            <a:pPr algn="ctr"/>
            <a:r>
              <a:rPr lang="da-DK" b="1" dirty="0">
                <a:solidFill>
                  <a:srgbClr val="323B5E"/>
                </a:solidFill>
                <a:latin typeface="Helvetica" panose="020B0604020202020204" pitchFamily="34" charset="0"/>
                <a:cs typeface="Helvetica" panose="020B0604020202020204" pitchFamily="34" charset="0"/>
              </a:rPr>
              <a:t>Viden – omfang og karakter</a:t>
            </a:r>
          </a:p>
        </p:txBody>
      </p:sp>
      <p:sp>
        <p:nvSpPr>
          <p:cNvPr id="3" name="Pladsholder til indhold 2"/>
          <p:cNvSpPr>
            <a:spLocks noGrp="1"/>
          </p:cNvSpPr>
          <p:nvPr>
            <p:ph idx="1"/>
          </p:nvPr>
        </p:nvSpPr>
        <p:spPr>
          <a:xfrm>
            <a:off x="503000" y="1666786"/>
            <a:ext cx="10739651" cy="4680856"/>
          </a:xfrm>
        </p:spPr>
        <p:txBody>
          <a:bodyPr>
            <a:normAutofit fontScale="92500" lnSpcReduction="10000"/>
          </a:bodyPr>
          <a:lstStyle/>
          <a:p>
            <a:pPr marL="171450" lvl="0" indent="-171450"/>
            <a:r>
              <a:rPr lang="da-DK" sz="2600" dirty="0">
                <a:latin typeface="Helvetica" panose="020B0604020202020204" pitchFamily="34" charset="0"/>
                <a:cs typeface="Helvetica" panose="020B0604020202020204" pitchFamily="34" charset="0"/>
              </a:rPr>
              <a:t>Unge har oftere oplevelser med uønskede seksuelle hændelser end ældre. Det beskriver 84 % af de 16-17-årige og 82 % af de 18-24-årige </a:t>
            </a:r>
          </a:p>
          <a:p>
            <a:pPr marL="171450" lvl="0" indent="-171450"/>
            <a:r>
              <a:rPr lang="da-DK" sz="2600" dirty="0">
                <a:latin typeface="Helvetica" panose="020B0604020202020204" pitchFamily="34" charset="0"/>
                <a:cs typeface="Helvetica" panose="020B0604020202020204" pitchFamily="34" charset="0"/>
              </a:rPr>
              <a:t>94 % af unge kvinder mellem 16-17 år har oplevet mindst én uønsket seksuel hændelse inden for de sidste 12 måneder </a:t>
            </a:r>
          </a:p>
          <a:p>
            <a:pPr marL="171450" lvl="0" indent="-171450"/>
            <a:r>
              <a:rPr lang="da-DK" sz="2600" dirty="0">
                <a:latin typeface="Helvetica" panose="020B0604020202020204" pitchFamily="34" charset="0"/>
                <a:cs typeface="Helvetica" panose="020B0604020202020204" pitchFamily="34" charset="0"/>
              </a:rPr>
              <a:t>53% af de 16-17 årige kvinder har oplevet hændelser, der har karakter af seksuel tvang. Blandt jævnaldrende mænd gælder det 29 %</a:t>
            </a:r>
          </a:p>
          <a:p>
            <a:pPr marL="171450" lvl="0" indent="-171450"/>
            <a:r>
              <a:rPr lang="da-DK" sz="2600" dirty="0">
                <a:latin typeface="Helvetica" panose="020B0604020202020204" pitchFamily="34" charset="0"/>
                <a:cs typeface="Helvetica" panose="020B0604020202020204" pitchFamily="34" charset="0"/>
              </a:rPr>
              <a:t>Blandt uddannelsessøgende har 25 % oplyst, at de har oplevet mindst en uønsket hændelse i forbindelse med deres uddannelse</a:t>
            </a:r>
          </a:p>
          <a:p>
            <a:pPr marL="171450" lvl="0" indent="-171450"/>
            <a:r>
              <a:rPr lang="da-DK" sz="2600" dirty="0">
                <a:latin typeface="Helvetica" panose="020B0604020202020204" pitchFamily="34" charset="0"/>
                <a:cs typeface="Helvetica" panose="020B0604020202020204" pitchFamily="34" charset="0"/>
              </a:rPr>
              <a:t>Oftest er udøveren en fremmed. </a:t>
            </a:r>
            <a:r>
              <a:rPr lang="da-DK" sz="2600" dirty="0" err="1">
                <a:latin typeface="Helvetica" panose="020B0604020202020204" pitchFamily="34" charset="0"/>
                <a:cs typeface="Helvetica" panose="020B0604020202020204" pitchFamily="34" charset="0"/>
              </a:rPr>
              <a:t>Næsthyppigst</a:t>
            </a:r>
            <a:r>
              <a:rPr lang="da-DK" sz="2600" dirty="0">
                <a:latin typeface="Helvetica" panose="020B0604020202020204" pitchFamily="34" charset="0"/>
                <a:cs typeface="Helvetica" panose="020B0604020202020204" pitchFamily="34" charset="0"/>
              </a:rPr>
              <a:t> er udøveren en sideordnet, som f.eks. en kollega, en medstuderende eller en kammerat fra en fritidsaktivitet</a:t>
            </a:r>
          </a:p>
          <a:p>
            <a:pPr marL="0" lvl="0" indent="0">
              <a:buNone/>
            </a:pPr>
            <a:endParaRPr lang="da-DK" sz="2600" dirty="0">
              <a:latin typeface="Helvetica" panose="020B0604020202020204" pitchFamily="34" charset="0"/>
              <a:cs typeface="Helvetica" panose="020B0604020202020204" pitchFamily="34" charset="0"/>
              <a:hlinkClick r:id="rId3" action="ppaction://hlinkfile"/>
            </a:endParaRPr>
          </a:p>
          <a:p>
            <a:pPr marL="0" lvl="0" indent="0">
              <a:buNone/>
            </a:pPr>
            <a:r>
              <a:rPr lang="da-DK" sz="2600" dirty="0">
                <a:latin typeface="Helvetica" panose="020B0604020202020204" pitchFamily="34" charset="0"/>
                <a:cs typeface="Helvetica" panose="020B0604020202020204" pitchFamily="34" charset="0"/>
                <a:hlinkClick r:id="rId3" action="ppaction://hlinkfile"/>
              </a:rPr>
              <a:t>Ligestillingsministeriet </a:t>
            </a:r>
            <a:endParaRPr lang="da-DK" sz="2600" dirty="0">
              <a:latin typeface="Helvetica" panose="020B0604020202020204" pitchFamily="34" charset="0"/>
              <a:cs typeface="Helvetica" panose="020B0604020202020204" pitchFamily="34" charset="0"/>
            </a:endParaRPr>
          </a:p>
          <a:p>
            <a:pPr marL="0" lvl="0" indent="0">
              <a:buNone/>
            </a:pPr>
            <a:endParaRPr lang="da-DK" dirty="0">
              <a:solidFill>
                <a:srgbClr val="323B5E"/>
              </a:solidFill>
              <a:latin typeface="Helvetica" panose="020B0604020202020204" pitchFamily="34" charset="0"/>
              <a:cs typeface="Helvetica" panose="020B0604020202020204" pitchFamily="34" charset="0"/>
            </a:endParaRPr>
          </a:p>
          <a:p>
            <a:pPr marL="0" indent="0">
              <a:buNone/>
            </a:pPr>
            <a:endParaRPr lang="da-DK" dirty="0">
              <a:solidFill>
                <a:srgbClr val="323B5E"/>
              </a:solidFill>
              <a:latin typeface="Helvetica" panose="020B0604020202020204" pitchFamily="34" charset="0"/>
              <a:cs typeface="Helvetica" panose="020B0604020202020204" pitchFamily="34" charset="0"/>
            </a:endParaRPr>
          </a:p>
          <a:p>
            <a:pPr marL="0" indent="0">
              <a:buNone/>
            </a:pPr>
            <a:endParaRPr lang="da-DK" dirty="0">
              <a:solidFill>
                <a:srgbClr val="323B5E"/>
              </a:solidFill>
              <a:latin typeface="Helvetica" panose="020B0604020202020204" pitchFamily="34" charset="0"/>
              <a:cs typeface="Helvetica" panose="020B0604020202020204" pitchFamily="34" charset="0"/>
            </a:endParaRPr>
          </a:p>
          <a:p>
            <a:pPr marL="0" indent="0">
              <a:buNone/>
            </a:pPr>
            <a:endParaRPr lang="da-DK" dirty="0">
              <a:solidFill>
                <a:srgbClr val="323B5E"/>
              </a:solidFill>
              <a:latin typeface="Helvetica" panose="020B0604020202020204" pitchFamily="34" charset="0"/>
              <a:cs typeface="Helvetica" panose="020B0604020202020204" pitchFamily="34" charset="0"/>
            </a:endParaRPr>
          </a:p>
        </p:txBody>
      </p:sp>
      <p:sp>
        <p:nvSpPr>
          <p:cNvPr id="4" name="Pladsholder til slide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8DD95-F118-4A59-A0E8-F6D0A561A198}"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Bille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2651" y="5145930"/>
            <a:ext cx="687079" cy="1274463"/>
          </a:xfrm>
          <a:prstGeom prst="rect">
            <a:avLst/>
          </a:prstGeom>
        </p:spPr>
      </p:pic>
    </p:spTree>
    <p:extLst>
      <p:ext uri="{BB962C8B-B14F-4D97-AF65-F5344CB8AC3E}">
        <p14:creationId xmlns:p14="http://schemas.microsoft.com/office/powerpoint/2010/main" val="580539929"/>
      </p:ext>
    </p:extLst>
  </p:cSld>
  <p:clrMapOvr>
    <a:masterClrMapping/>
  </p:clrMapOvr>
</p:sld>
</file>

<file path=ppt/theme/theme1.xml><?xml version="1.0" encoding="utf-8"?>
<a:theme xmlns:a="http://schemas.openxmlformats.org/drawingml/2006/main" name="Office-tema">
  <a:themeElements>
    <a:clrScheme name="DEG_farver">
      <a:dk1>
        <a:sysClr val="windowText" lastClr="000000"/>
      </a:dk1>
      <a:lt1>
        <a:sysClr val="window" lastClr="FFFFFF"/>
      </a:lt1>
      <a:dk2>
        <a:srgbClr val="44546A"/>
      </a:dk2>
      <a:lt2>
        <a:srgbClr val="E7E6E6"/>
      </a:lt2>
      <a:accent1>
        <a:srgbClr val="008B9D"/>
      </a:accent1>
      <a:accent2>
        <a:srgbClr val="02434E"/>
      </a:accent2>
      <a:accent3>
        <a:srgbClr val="C0E0DE"/>
      </a:accent3>
      <a:accent4>
        <a:srgbClr val="EF6F6C"/>
      </a:accent4>
      <a:accent5>
        <a:srgbClr val="BF2D30"/>
      </a:accent5>
      <a:accent6>
        <a:srgbClr val="F9B3B1"/>
      </a:accent6>
      <a:hlink>
        <a:srgbClr val="0070C0"/>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Brugerdefineret 1">
      <a:dk1>
        <a:sysClr val="windowText" lastClr="000000"/>
      </a:dk1>
      <a:lt1>
        <a:sysClr val="window" lastClr="FFFFFF"/>
      </a:lt1>
      <a:dk2>
        <a:srgbClr val="44546A"/>
      </a:dk2>
      <a:lt2>
        <a:srgbClr val="E7E6E6"/>
      </a:lt2>
      <a:accent1>
        <a:srgbClr val="CA4F1C"/>
      </a:accent1>
      <a:accent2>
        <a:srgbClr val="F2D8CA"/>
      </a:accent2>
      <a:accent3>
        <a:srgbClr val="323B5E"/>
      </a:accent3>
      <a:accent4>
        <a:srgbClr val="87B9A0"/>
      </a:accent4>
      <a:accent5>
        <a:srgbClr val="2E4A91"/>
      </a:accent5>
      <a:accent6>
        <a:srgbClr val="FEFAF0"/>
      </a:accent6>
      <a:hlink>
        <a:srgbClr val="48A1FA"/>
      </a:hlink>
      <a:folHlink>
        <a:srgbClr val="C3A9CB"/>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ontortema">
  <a:themeElements>
    <a:clrScheme name="Kvinfo farver">
      <a:dk1>
        <a:sysClr val="windowText" lastClr="000000"/>
      </a:dk1>
      <a:lt1>
        <a:sysClr val="window" lastClr="FFFFFF"/>
      </a:lt1>
      <a:dk2>
        <a:srgbClr val="44546A"/>
      </a:dk2>
      <a:lt2>
        <a:srgbClr val="E7E6E6"/>
      </a:lt2>
      <a:accent1>
        <a:srgbClr val="CA4F1C"/>
      </a:accent1>
      <a:accent2>
        <a:srgbClr val="F2D8CA"/>
      </a:accent2>
      <a:accent3>
        <a:srgbClr val="323B5E"/>
      </a:accent3>
      <a:accent4>
        <a:srgbClr val="87B9A0"/>
      </a:accent4>
      <a:accent5>
        <a:srgbClr val="2E4A91"/>
      </a:accent5>
      <a:accent6>
        <a:srgbClr val="FEFAF0"/>
      </a:accent6>
      <a:hlink>
        <a:srgbClr val="48A1FA"/>
      </a:hlink>
      <a:folHlink>
        <a:srgbClr val="C3A9CB"/>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3089</TotalTime>
  <Words>2258</Words>
  <Application>Microsoft Office PowerPoint</Application>
  <PresentationFormat>Widescreen</PresentationFormat>
  <Paragraphs>315</Paragraphs>
  <Slides>48</Slides>
  <Notes>43</Notes>
  <HiddenSlides>0</HiddenSlides>
  <MMClips>0</MMClips>
  <ScaleCrop>false</ScaleCrop>
  <HeadingPairs>
    <vt:vector size="6" baseType="variant">
      <vt:variant>
        <vt:lpstr>Benyttede skrifttyper</vt:lpstr>
      </vt:variant>
      <vt:variant>
        <vt:i4>8</vt:i4>
      </vt:variant>
      <vt:variant>
        <vt:lpstr>Tema</vt:lpstr>
      </vt:variant>
      <vt:variant>
        <vt:i4>4</vt:i4>
      </vt:variant>
      <vt:variant>
        <vt:lpstr>Slidetitler</vt:lpstr>
      </vt:variant>
      <vt:variant>
        <vt:i4>48</vt:i4>
      </vt:variant>
    </vt:vector>
  </HeadingPairs>
  <TitlesOfParts>
    <vt:vector size="60" baseType="lpstr">
      <vt:lpstr>Aptos</vt:lpstr>
      <vt:lpstr>Arial</vt:lpstr>
      <vt:lpstr>Calibri</vt:lpstr>
      <vt:lpstr>Calibri Light</vt:lpstr>
      <vt:lpstr>DM Sans</vt:lpstr>
      <vt:lpstr>Helvetica</vt:lpstr>
      <vt:lpstr>Mont Bold</vt:lpstr>
      <vt:lpstr>Montserrat</vt:lpstr>
      <vt:lpstr>Office-tema</vt:lpstr>
      <vt:lpstr>1_Office-tema</vt:lpstr>
      <vt:lpstr>Kontortema</vt:lpstr>
      <vt:lpstr>Office tema</vt:lpstr>
      <vt:lpstr>Forebyggelse af uønsket seksuel opmærksomhed</vt:lpstr>
      <vt:lpstr>KVINFO</vt:lpstr>
      <vt:lpstr>DIVERS / BOSS LADIES</vt:lpstr>
      <vt:lpstr>Program</vt:lpstr>
      <vt:lpstr>PowerPoint-præsentation</vt:lpstr>
      <vt:lpstr>Styr på begreberne </vt:lpstr>
      <vt:lpstr>Sexisme er et kontinuum</vt:lpstr>
      <vt:lpstr>Viden – omfang og karakter</vt:lpstr>
      <vt:lpstr>Viden – omfang og karakter</vt:lpstr>
      <vt:lpstr>Et par ord om trivselsmålingen fra UVM</vt:lpstr>
      <vt:lpstr>Et eksempel fra praksis  Hotel- og Restaurantskolen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KVINFOs arbejde med seksuel chikane – udvikling af værktøjer til ungdomsuddannelser </vt:lpstr>
      <vt:lpstr>EKSEMPLER PÅ OPGAVER</vt:lpstr>
      <vt:lpstr>KVINFOs tilgang</vt:lpstr>
      <vt:lpstr>VI TALER OM DET -  Ledelsesværktøjer  </vt:lpstr>
      <vt:lpstr>VI TALER OM DET - Undervisningsmateriale</vt:lpstr>
      <vt:lpstr>PowerPoint-præsentation</vt:lpstr>
      <vt:lpstr>PowerPoint-præsentation</vt:lpstr>
      <vt:lpstr>VI TALER OM DET - Sammen mod sexisme </vt:lpstr>
      <vt:lpstr>VI TALER OM DET - Sammen mod sexisme</vt:lpstr>
      <vt:lpstr>PowerPoint-præsentation</vt:lpstr>
      <vt:lpstr>PowerPoint-præsentation</vt:lpstr>
      <vt:lpstr>PowerPoint-præsentation</vt:lpstr>
      <vt:lpstr>PowerPoint-præsentation</vt:lpstr>
      <vt:lpstr>- Styrket samarbejde mellem erhvervsskoler og virksomheder  er vejen til øget diversitet og reducering af frafald</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Vidensbazar til videndeling om emner, der optager udvalg, netværk og medlemmerne</dc:title>
  <dc:creator>Stine Sund Hald</dc:creator>
  <cp:lastModifiedBy>Jax Jakshøj</cp:lastModifiedBy>
  <cp:revision>27</cp:revision>
  <cp:lastPrinted>2023-01-19T12:54:30Z</cp:lastPrinted>
  <dcterms:created xsi:type="dcterms:W3CDTF">2022-12-16T11:56:17Z</dcterms:created>
  <dcterms:modified xsi:type="dcterms:W3CDTF">2024-04-25T13:56:04Z</dcterms:modified>
</cp:coreProperties>
</file>