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64" r:id="rId5"/>
    <p:sldId id="265" r:id="rId6"/>
    <p:sldId id="258" r:id="rId7"/>
    <p:sldId id="267" r:id="rId8"/>
    <p:sldId id="268" r:id="rId9"/>
    <p:sldId id="269" r:id="rId10"/>
    <p:sldId id="270" r:id="rId11"/>
    <p:sldId id="273" r:id="rId12"/>
    <p:sldId id="274" r:id="rId13"/>
    <p:sldId id="272" r:id="rId14"/>
    <p:sldId id="271" r:id="rId15"/>
    <p:sldId id="279" r:id="rId16"/>
    <p:sldId id="280" r:id="rId17"/>
    <p:sldId id="281" r:id="rId18"/>
    <p:sldId id="260" r:id="rId19"/>
    <p:sldId id="261" r:id="rId20"/>
    <p:sldId id="262" r:id="rId21"/>
    <p:sldId id="263" r:id="rId22"/>
    <p:sldId id="282" r:id="rId23"/>
    <p:sldId id="283" r:id="rId24"/>
    <p:sldId id="277" r:id="rId25"/>
    <p:sldId id="266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78" r:id="rId35"/>
    <p:sldId id="292" r:id="rId36"/>
    <p:sldId id="276" r:id="rId37"/>
    <p:sldId id="346" r:id="rId38"/>
    <p:sldId id="347" r:id="rId39"/>
    <p:sldId id="348" r:id="rId40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5B4C39-20C0-49B2-9241-756E9E5C09F6}" v="4" dt="2024-04-19T14:00:35.5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7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mus Glavind Espersen" userId="3362d734-0a68-403b-9ef2-3decbda87dcb" providerId="ADAL" clId="{675B4C39-20C0-49B2-9241-756E9E5C09F6}"/>
    <pc:docChg chg="undo custSel addSld delSld modSld">
      <pc:chgData name="Rasmus Glavind Espersen" userId="3362d734-0a68-403b-9ef2-3decbda87dcb" providerId="ADAL" clId="{675B4C39-20C0-49B2-9241-756E9E5C09F6}" dt="2024-04-19T14:26:10.340" v="47" actId="47"/>
      <pc:docMkLst>
        <pc:docMk/>
      </pc:docMkLst>
      <pc:sldChg chg="del">
        <pc:chgData name="Rasmus Glavind Espersen" userId="3362d734-0a68-403b-9ef2-3decbda87dcb" providerId="ADAL" clId="{675B4C39-20C0-49B2-9241-756E9E5C09F6}" dt="2024-04-19T13:56:45.775" v="2" actId="2696"/>
        <pc:sldMkLst>
          <pc:docMk/>
          <pc:sldMk cId="3357508615" sldId="259"/>
        </pc:sldMkLst>
      </pc:sldChg>
      <pc:sldChg chg="del">
        <pc:chgData name="Rasmus Glavind Espersen" userId="3362d734-0a68-403b-9ef2-3decbda87dcb" providerId="ADAL" clId="{675B4C39-20C0-49B2-9241-756E9E5C09F6}" dt="2024-04-19T14:01:49.324" v="45" actId="47"/>
        <pc:sldMkLst>
          <pc:docMk/>
          <pc:sldMk cId="2380515075" sldId="275"/>
        </pc:sldMkLst>
      </pc:sldChg>
      <pc:sldChg chg="addSp delSp modSp add mod setBg delDesignElem">
        <pc:chgData name="Rasmus Glavind Espersen" userId="3362d734-0a68-403b-9ef2-3decbda87dcb" providerId="ADAL" clId="{675B4C39-20C0-49B2-9241-756E9E5C09F6}" dt="2024-04-19T13:57:17.775" v="22" actId="1036"/>
        <pc:sldMkLst>
          <pc:docMk/>
          <pc:sldMk cId="2988216771" sldId="293"/>
        </pc:sldMkLst>
        <pc:spChg chg="del">
          <ac:chgData name="Rasmus Glavind Espersen" userId="3362d734-0a68-403b-9ef2-3decbda87dcb" providerId="ADAL" clId="{675B4C39-20C0-49B2-9241-756E9E5C09F6}" dt="2024-04-19T13:56:29.890" v="1"/>
          <ac:spMkLst>
            <pc:docMk/>
            <pc:sldMk cId="2988216771" sldId="293"/>
            <ac:spMk id="42" creationId="{E91DC736-0EF8-4F87-9146-EBF1D2EE4D3D}"/>
          </ac:spMkLst>
        </pc:spChg>
        <pc:spChg chg="del">
          <ac:chgData name="Rasmus Glavind Espersen" userId="3362d734-0a68-403b-9ef2-3decbda87dcb" providerId="ADAL" clId="{675B4C39-20C0-49B2-9241-756E9E5C09F6}" dt="2024-04-19T13:56:29.890" v="1"/>
          <ac:spMkLst>
            <pc:docMk/>
            <pc:sldMk cId="2988216771" sldId="293"/>
            <ac:spMk id="44" creationId="{097CD68E-23E3-4007-8847-CD0944C4F7BE}"/>
          </ac:spMkLst>
        </pc:spChg>
        <pc:spChg chg="del">
          <ac:chgData name="Rasmus Glavind Espersen" userId="3362d734-0a68-403b-9ef2-3decbda87dcb" providerId="ADAL" clId="{675B4C39-20C0-49B2-9241-756E9E5C09F6}" dt="2024-04-19T13:56:29.890" v="1"/>
          <ac:spMkLst>
            <pc:docMk/>
            <pc:sldMk cId="2988216771" sldId="293"/>
            <ac:spMk id="46" creationId="{AF2F604E-43BE-4DC3-B983-E071523364F8}"/>
          </ac:spMkLst>
        </pc:spChg>
        <pc:spChg chg="del">
          <ac:chgData name="Rasmus Glavind Espersen" userId="3362d734-0a68-403b-9ef2-3decbda87dcb" providerId="ADAL" clId="{675B4C39-20C0-49B2-9241-756E9E5C09F6}" dt="2024-04-19T13:56:29.890" v="1"/>
          <ac:spMkLst>
            <pc:docMk/>
            <pc:sldMk cId="2988216771" sldId="293"/>
            <ac:spMk id="48" creationId="{08C9B587-E65E-4B52-B37C-ABEBB6E87928}"/>
          </ac:spMkLst>
        </pc:spChg>
        <pc:picChg chg="add del mod">
          <ac:chgData name="Rasmus Glavind Espersen" userId="3362d734-0a68-403b-9ef2-3decbda87dcb" providerId="ADAL" clId="{675B4C39-20C0-49B2-9241-756E9E5C09F6}" dt="2024-04-19T13:57:17.775" v="22" actId="1036"/>
          <ac:picMkLst>
            <pc:docMk/>
            <pc:sldMk cId="2988216771" sldId="293"/>
            <ac:picMk id="4" creationId="{13D9DD90-BDD4-5C12-A989-AF4A564D6BBB}"/>
          </ac:picMkLst>
        </pc:picChg>
      </pc:sldChg>
      <pc:sldChg chg="add">
        <pc:chgData name="Rasmus Glavind Espersen" userId="3362d734-0a68-403b-9ef2-3decbda87dcb" providerId="ADAL" clId="{675B4C39-20C0-49B2-9241-756E9E5C09F6}" dt="2024-04-19T13:58:34.303" v="23"/>
        <pc:sldMkLst>
          <pc:docMk/>
          <pc:sldMk cId="3910103933" sldId="294"/>
        </pc:sldMkLst>
      </pc:sldChg>
      <pc:sldChg chg="add">
        <pc:chgData name="Rasmus Glavind Espersen" userId="3362d734-0a68-403b-9ef2-3decbda87dcb" providerId="ADAL" clId="{675B4C39-20C0-49B2-9241-756E9E5C09F6}" dt="2024-04-19T14:00:13.227" v="24"/>
        <pc:sldMkLst>
          <pc:docMk/>
          <pc:sldMk cId="941923064" sldId="346"/>
        </pc:sldMkLst>
      </pc:sldChg>
      <pc:sldChg chg="delSp modSp add mod">
        <pc:chgData name="Rasmus Glavind Espersen" userId="3362d734-0a68-403b-9ef2-3decbda87dcb" providerId="ADAL" clId="{675B4C39-20C0-49B2-9241-756E9E5C09F6}" dt="2024-04-19T14:01:35.395" v="44" actId="20577"/>
        <pc:sldMkLst>
          <pc:docMk/>
          <pc:sldMk cId="186580675" sldId="347"/>
        </pc:sldMkLst>
        <pc:spChg chg="mod">
          <ac:chgData name="Rasmus Glavind Espersen" userId="3362d734-0a68-403b-9ef2-3decbda87dcb" providerId="ADAL" clId="{675B4C39-20C0-49B2-9241-756E9E5C09F6}" dt="2024-04-19T14:01:35.395" v="44" actId="20577"/>
          <ac:spMkLst>
            <pc:docMk/>
            <pc:sldMk cId="186580675" sldId="347"/>
            <ac:spMk id="14" creationId="{711A062A-A772-7B28-E0C4-BA027AEE3098}"/>
          </ac:spMkLst>
        </pc:spChg>
        <pc:picChg chg="del">
          <ac:chgData name="Rasmus Glavind Espersen" userId="3362d734-0a68-403b-9ef2-3decbda87dcb" providerId="ADAL" clId="{675B4C39-20C0-49B2-9241-756E9E5C09F6}" dt="2024-04-19T14:01:02.328" v="26" actId="478"/>
          <ac:picMkLst>
            <pc:docMk/>
            <pc:sldMk cId="186580675" sldId="347"/>
            <ac:picMk id="3" creationId="{CA656292-5D08-8069-3E19-0570CD05CA81}"/>
          </ac:picMkLst>
        </pc:picChg>
      </pc:sldChg>
      <pc:sldChg chg="add">
        <pc:chgData name="Rasmus Glavind Espersen" userId="3362d734-0a68-403b-9ef2-3decbda87dcb" providerId="ADAL" clId="{675B4C39-20C0-49B2-9241-756E9E5C09F6}" dt="2024-04-19T14:00:35.583" v="25"/>
        <pc:sldMkLst>
          <pc:docMk/>
          <pc:sldMk cId="3130913621" sldId="348"/>
        </pc:sldMkLst>
      </pc:sldChg>
      <pc:sldChg chg="add del">
        <pc:chgData name="Rasmus Glavind Espersen" userId="3362d734-0a68-403b-9ef2-3decbda87dcb" providerId="ADAL" clId="{675B4C39-20C0-49B2-9241-756E9E5C09F6}" dt="2024-04-19T14:26:10.340" v="47" actId="47"/>
        <pc:sldMkLst>
          <pc:docMk/>
          <pc:sldMk cId="1338437218" sldId="34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E6FA7-B19B-33FB-B3C3-5B1F2DA6B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515F94C-318A-A5C1-C401-D2B8CB593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CF4D27-5618-3A32-C932-33C0255D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55821B-D775-6965-A83D-9C4F30FB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2652BE-ADE4-64FC-F196-56CF9970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408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70EE34-5174-024F-99DA-510BC25F6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FD59859-79BD-9D3A-4428-4F1A42661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F6A036-E6FA-32DF-961C-3E8E23EE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91D839-5DFF-7BFB-F8A2-86A3509B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69C1A9-9637-9681-2C8A-C25308E0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79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4929C02-9B00-16AC-EDF9-79CEDF93A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3ED5042-B616-A333-AF22-1EA1E5157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37AB9A-A267-1977-285C-79728434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ACC826-4625-5204-A507-FB7A6171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B624DB-FA78-D326-BC3E-EAAD1181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779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ED555-2B14-9E29-93E5-64B4C0BF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E817779-3E40-F095-3040-2E0D12C3D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4C2466D-02ED-A85B-2BE1-8D8E5387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D5C411-4AF7-4192-6B69-0A21B9E6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EB7A82-056C-1A6A-2E93-4C4773432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1626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6F1FD-8C37-D5DA-F952-A574CCFD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3176F56-1ED5-B758-10A3-BEFD9ED5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B02A84-0876-D658-324D-DD98416F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BC06DC1-0500-3F4B-B115-ABEFD065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600555-E1B1-8C76-EFD7-C80DCF10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34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B12C0-F917-89D8-DEFD-AB2ABF12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CCCA9A-D5DB-4F91-F6A3-3C9B482D7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A2963CA-B8A6-6CC5-4C10-69F83C8C5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AAEEF66-8D5D-4206-2A44-C6D2261A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4733E9-3342-9BCD-809D-58622C4D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87CB084-111D-8A1A-6885-91E2A583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35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F20F4-710D-037F-40E3-C2D5DC2C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F431D7-8E5F-2794-DD76-5AD386BD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64A3927-C8ED-1411-6EC8-72A33C739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193E6C-7AB1-DF04-43B4-2F6AE24BB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2446C1-3953-38FA-65BA-7476F6A95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447AAD1-A389-95A0-A68A-04BCB4AA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154135D-ABF0-F115-5285-EF3C34344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AA48F0-3865-A775-6FB3-0CFAD747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628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330FA5-9339-0450-3906-4F1FDC48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F41F57E-0AFE-86EA-D10B-30584B6D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CEC3DDA-074F-232E-C55B-B1EFA032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6F7C52B-716E-C490-23E8-7E73577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158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BF98F59-27A1-A471-C7E1-E14F6827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AB1E30B-C024-B75B-5B9A-744904A2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0BF42E-764A-4371-82CF-F7BECB8A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01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417BA-37B6-1EA3-F9FF-5AB2377C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8EE23C-0D5E-C7F7-5CFE-F8C3B4349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0F8AC-87F1-BACC-3BB5-82FC5163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FD1E45-244B-22B0-2C35-CA5792CF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967DD5-345D-3019-3F5E-D4E6C606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468975E-0317-E289-8399-018D1DC1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595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7FCC8-A521-B5F1-995B-9CE82194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EA5DACB-91A4-C388-33D9-EEA06E260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EA874D-A8A3-0B78-AC61-A4CF3748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CD5E1CF-B11D-0801-AAE9-6C129409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367F0B-890B-4896-C5E2-D1FEEC34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2BAD452-DA8B-8A91-B256-CE497804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81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93EEE08-6AF7-4B76-72A4-5755FED1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2962C64-0041-241D-5B7E-1EED9C48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6D3046-0E7E-8688-CA6B-256D2C366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4363A-093C-4401-A2A1-6BCC9DDBEBC9}" type="datetimeFigureOut">
              <a:rPr lang="da-DK" smtClean="0"/>
              <a:t>19-04-2024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8EA363-9C8C-A0AF-17F4-B81BB6716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88C3B8-1AB9-6D91-0DA6-8DBE3677D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E162-012C-4716-8DA2-D6DADB76F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268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263861-72F6-AC13-D596-E4651CADE0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22D736A-7DB9-3A68-1608-B3921425C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928" y="1261449"/>
            <a:ext cx="1046471" cy="991198"/>
          </a:xfrm>
          <a:prstGeom prst="rect">
            <a:avLst/>
          </a:prstGeom>
        </p:spPr>
      </p:pic>
      <p:pic>
        <p:nvPicPr>
          <p:cNvPr id="5" name="Picture 4" descr="A black background with white text and blue letters&#10;&#10;Description automatically generated">
            <a:extLst>
              <a:ext uri="{FF2B5EF4-FFF2-40B4-BE49-F238E27FC236}">
                <a16:creationId xmlns:a16="http://schemas.microsoft.com/office/drawing/2014/main" id="{5FDF8418-3C9D-58BB-4758-8EA91401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2" y="2548803"/>
            <a:ext cx="3624081" cy="1930585"/>
          </a:xfrm>
          <a:prstGeom prst="rect">
            <a:avLst/>
          </a:prstGeom>
        </p:spPr>
      </p:pic>
      <p:pic>
        <p:nvPicPr>
          <p:cNvPr id="8" name="Picture 7" descr="A group of people's faces&#10;&#10;Description automatically generated">
            <a:extLst>
              <a:ext uri="{FF2B5EF4-FFF2-40B4-BE49-F238E27FC236}">
                <a16:creationId xmlns:a16="http://schemas.microsoft.com/office/drawing/2014/main" id="{0A63418C-7DED-2EFF-DA10-14A4C69E9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57" y="1061357"/>
            <a:ext cx="6939644" cy="57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6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Forsøgsordning - struktur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106086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Hvad ansøger vi konkret om?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40299" y="2766053"/>
            <a:ext cx="80250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At udvikle og afprøve en læreplan: ”Teknologiforståelse C”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Fagligt udgangspunkt i de eksisterende læreplaner for Kommunikation/it C og informatik C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Bredt forsøg med henblik på skalering, fx med 12-15 deltagende erhvervsgymnasier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På forsøgsskolerne indgår teknologiforståelse C som et obligatorisk fag I stedet for hhv. kommunikation/it C og informatik C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Kommunikation/it A, informatik B og it A skal kunne bygges ovenpå (i hvert fald i forsøgsperioden)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4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Forsøgsordning - struktur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106086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Hvad ansøger vi konkret om?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40299" y="2766053"/>
            <a:ext cx="80250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b="1" dirty="0">
                <a:solidFill>
                  <a:schemeClr val="accent2"/>
                </a:solidFill>
                <a:latin typeface="Montserrat" pitchFamily="2" charset="77"/>
              </a:rPr>
              <a:t>Hvem skal undervise?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Alle med nuværende kompetence i enten kommunikation/it eller informatik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Anledning til fornyet stillingtagen til faglig kompetence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Snak med sidemanden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4090499" y="1831820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282EB-D6D3-9C83-E3DF-BB276802D786}"/>
              </a:ext>
            </a:extLst>
          </p:cNvPr>
          <p:cNvSpPr txBox="1"/>
          <p:nvPr/>
        </p:nvSpPr>
        <p:spPr>
          <a:xfrm>
            <a:off x="4090499" y="3262885"/>
            <a:ext cx="60960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Hvis I skulle implementere teknologiforståelse som fag på jeres skole, hvilke tiltag ville så være nødvendige både lokalt og nationalt?</a:t>
            </a:r>
          </a:p>
          <a:p>
            <a:endParaRPr lang="da-DK" sz="2400" i="1" dirty="0"/>
          </a:p>
          <a:p>
            <a:endParaRPr lang="en-DK" i="1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4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Forsøgsordning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718041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106086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Perspektiver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40299" y="2525094"/>
            <a:ext cx="80250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b="1" dirty="0">
                <a:solidFill>
                  <a:schemeClr val="accent2"/>
                </a:solidFill>
                <a:latin typeface="Montserrat" pitchFamily="2" charset="77"/>
              </a:rPr>
              <a:t>Faglig udvikling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Erfaringer med læreplanerne fra 2017-reformen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Erfaringer med informatik som nyt fag (2017-reformen)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Styrke praksisfagligheden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Nye muligheder for tværfaglighed, SO og SOP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b="1" dirty="0">
                <a:solidFill>
                  <a:schemeClr val="accent2"/>
                </a:solidFill>
                <a:latin typeface="Montserrat" pitchFamily="2" charset="77"/>
              </a:rPr>
              <a:t>Uddannelsesudvikling af htx og hhx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Relevans: E-</a:t>
            </a:r>
            <a:r>
              <a:rPr lang="da-DK" sz="1600" dirty="0" err="1">
                <a:solidFill>
                  <a:schemeClr val="accent2"/>
                </a:solidFill>
                <a:latin typeface="Montserrat" pitchFamily="2" charset="77"/>
              </a:rPr>
              <a:t>gym</a:t>
            </a: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 skal svare på et samfundsmæssigt behov, erhvervslivets behov samt udviklingen på de videregående uddannelser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Naturlig udløber af folkeskoleaftalen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b="1" dirty="0">
                <a:solidFill>
                  <a:schemeClr val="accent2"/>
                </a:solidFill>
                <a:latin typeface="Montserrat" pitchFamily="2" charset="77"/>
              </a:rPr>
              <a:t>(Endnu) et stærkt dannelsesfag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At opnå personlig myndighed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Forsøgsordning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106086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Hvor langt er vi?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31753" y="3059668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Vi afsøger mulighed for samarbejde med Danske Gymnasier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Vi indhenter opbakning fra elevorganisationerne og fra arbejdsmarkedets parter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Ansøgning til STUK og henvendelse til Mattias </a:t>
            </a:r>
            <a:r>
              <a:rPr lang="da-DK" sz="1600" dirty="0" err="1">
                <a:solidFill>
                  <a:schemeClr val="accent2"/>
                </a:solidFill>
                <a:latin typeface="Montserrat" pitchFamily="2" charset="77"/>
              </a:rPr>
              <a:t>Tesfaye</a:t>
            </a: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 inden sommerferien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Præsentation</a:t>
            </a:r>
          </a:p>
        </p:txBody>
      </p:sp>
      <p:sp>
        <p:nvSpPr>
          <p:cNvPr id="112" name="Rectangle 7"/>
          <p:cNvSpPr/>
          <p:nvPr/>
        </p:nvSpPr>
        <p:spPr>
          <a:xfrm>
            <a:off x="640934" y="2854296"/>
            <a:ext cx="8853446" cy="327304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Claus Scheuer-Larsen</a:t>
            </a:r>
          </a:p>
          <a:p>
            <a: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Odense tekniske gymnasium</a:t>
            </a:r>
          </a:p>
        </p:txBody>
      </p:sp>
      <p:sp>
        <p:nvSpPr>
          <p:cNvPr id="114" name="TextBox 5"/>
          <p:cNvSpPr txBox="1"/>
          <p:nvPr/>
        </p:nvSpPr>
        <p:spPr>
          <a:xfrm>
            <a:off x="938407" y="3567035"/>
            <a:ext cx="7022252" cy="2000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Underviser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kommunikation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it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mediefag</a:t>
            </a:r>
            <a:endParaRPr dirty="0"/>
          </a:p>
          <a:p>
            <a:pPr marL="160421" indent="-160421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Har </a:t>
            </a:r>
            <a:r>
              <a:rPr dirty="0" err="1"/>
              <a:t>været</a:t>
            </a:r>
            <a:r>
              <a:rPr dirty="0"/>
              <a:t> med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læreplansgrupper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kommunikation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it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forsøgsfaget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informatik</a:t>
            </a:r>
            <a:endParaRPr dirty="0"/>
          </a:p>
          <a:p>
            <a:pPr marL="160421" indent="-160421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Kursusleder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fagdidaktisk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PG</a:t>
            </a:r>
            <a:r>
              <a:rPr lang="da-DK" dirty="0"/>
              <a:t> og tilsynsførende</a:t>
            </a:r>
            <a:endParaRPr dirty="0"/>
          </a:p>
          <a:p>
            <a:pPr marL="160421" indent="-160421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Medstifter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foredragsholder</a:t>
            </a:r>
            <a:r>
              <a:rPr dirty="0"/>
              <a:t>: </a:t>
            </a:r>
            <a:r>
              <a:rPr dirty="0" err="1"/>
              <a:t>Viden.ai</a:t>
            </a:r>
            <a:endParaRPr dirty="0"/>
          </a:p>
        </p:txBody>
      </p:sp>
      <p:pic>
        <p:nvPicPr>
          <p:cNvPr id="115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368" y="823964"/>
            <a:ext cx="5274911" cy="530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723C21D-50A7-C87C-6A66-33F20813D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235" y="891849"/>
            <a:ext cx="2943496" cy="530337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35543A9-F6AB-0402-C859-4F6622245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993" y="482755"/>
            <a:ext cx="1508375" cy="2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el 1"/>
          <p:cNvSpPr txBox="1"/>
          <p:nvPr/>
        </p:nvSpPr>
        <p:spPr>
          <a:xfrm>
            <a:off x="3942158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 err="1"/>
              <a:t>Teknologiforståelsens</a:t>
            </a:r>
            <a:r>
              <a:rPr dirty="0"/>
              <a:t> 4 </a:t>
            </a:r>
            <a:r>
              <a:rPr dirty="0" err="1"/>
              <a:t>områder</a:t>
            </a:r>
            <a:endParaRPr dirty="0"/>
          </a:p>
        </p:txBody>
      </p:sp>
      <p:sp>
        <p:nvSpPr>
          <p:cNvPr id="119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TextBox 7"/>
          <p:cNvSpPr txBox="1"/>
          <p:nvPr/>
        </p:nvSpPr>
        <p:spPr>
          <a:xfrm>
            <a:off x="3834748" y="1946335"/>
            <a:ext cx="8203660" cy="471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80473" indent="-180473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dirty="0"/>
              <a:t>Digital </a:t>
            </a:r>
            <a:r>
              <a:rPr b="1" dirty="0" err="1"/>
              <a:t>myndiggørelse</a:t>
            </a:r>
            <a:r>
              <a:rPr dirty="0"/>
              <a:t> (</a:t>
            </a:r>
            <a:r>
              <a:rPr dirty="0" err="1"/>
              <a:t>f.eks</a:t>
            </a:r>
            <a:r>
              <a:rPr dirty="0"/>
              <a:t>. </a:t>
            </a:r>
            <a:r>
              <a:rPr dirty="0" err="1"/>
              <a:t>digitalisering</a:t>
            </a:r>
            <a:r>
              <a:rPr dirty="0"/>
              <a:t>, </a:t>
            </a:r>
            <a:r>
              <a:rPr dirty="0" err="1"/>
              <a:t>kritisk</a:t>
            </a:r>
            <a:r>
              <a:rPr dirty="0"/>
              <a:t>, </a:t>
            </a:r>
            <a:r>
              <a:rPr dirty="0" err="1"/>
              <a:t>refleksiv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konstruktiv</a:t>
            </a:r>
            <a:r>
              <a:rPr dirty="0"/>
              <a:t> </a:t>
            </a:r>
            <a:r>
              <a:rPr dirty="0" err="1"/>
              <a:t>forståelse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digitale</a:t>
            </a:r>
            <a:r>
              <a:rPr dirty="0"/>
              <a:t> </a:t>
            </a:r>
            <a:r>
              <a:rPr dirty="0" err="1"/>
              <a:t>teknologiers</a:t>
            </a:r>
            <a:r>
              <a:rPr dirty="0"/>
              <a:t> </a:t>
            </a:r>
            <a:r>
              <a:rPr dirty="0" err="1"/>
              <a:t>muligheder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konsekvenser</a:t>
            </a:r>
            <a:r>
              <a:rPr dirty="0"/>
              <a:t>)</a:t>
            </a:r>
          </a:p>
          <a:p>
            <a:pPr marL="180473" indent="-180473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dirty="0"/>
              <a:t>Digital design </a:t>
            </a:r>
            <a:r>
              <a:rPr b="1" dirty="0" err="1"/>
              <a:t>og</a:t>
            </a:r>
            <a:r>
              <a:rPr b="1" dirty="0"/>
              <a:t> </a:t>
            </a:r>
            <a:r>
              <a:rPr b="1" dirty="0" err="1"/>
              <a:t>designprocesser</a:t>
            </a:r>
            <a:r>
              <a:rPr dirty="0"/>
              <a:t> (</a:t>
            </a:r>
            <a:r>
              <a:rPr dirty="0" err="1"/>
              <a:t>f.eks</a:t>
            </a:r>
            <a:r>
              <a:rPr dirty="0"/>
              <a:t> </a:t>
            </a:r>
            <a:r>
              <a:rPr dirty="0" err="1"/>
              <a:t>begrebsmodellering</a:t>
            </a:r>
            <a:r>
              <a:rPr dirty="0"/>
              <a:t>, design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evaluering</a:t>
            </a:r>
            <a:r>
              <a:rPr dirty="0"/>
              <a:t> iterative </a:t>
            </a:r>
            <a:r>
              <a:rPr dirty="0" err="1"/>
              <a:t>metoder</a:t>
            </a:r>
            <a:r>
              <a:rPr dirty="0"/>
              <a:t>, </a:t>
            </a:r>
            <a:r>
              <a:rPr dirty="0" err="1"/>
              <a:t>brugerinddragelse</a:t>
            </a:r>
            <a:r>
              <a:rPr dirty="0"/>
              <a:t>, </a:t>
            </a:r>
            <a:r>
              <a:rPr dirty="0" err="1"/>
              <a:t>trinvis</a:t>
            </a:r>
            <a:r>
              <a:rPr dirty="0"/>
              <a:t> </a:t>
            </a:r>
            <a:r>
              <a:rPr dirty="0" err="1"/>
              <a:t>forbedring</a:t>
            </a:r>
            <a:r>
              <a:rPr dirty="0"/>
              <a:t>)</a:t>
            </a:r>
          </a:p>
          <a:p>
            <a:pPr marL="180473" indent="-180473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dirty="0" err="1"/>
              <a:t>Computationel</a:t>
            </a:r>
            <a:r>
              <a:rPr b="1" dirty="0"/>
              <a:t> </a:t>
            </a:r>
            <a:r>
              <a:rPr b="1" dirty="0" err="1"/>
              <a:t>tankegang</a:t>
            </a:r>
            <a:r>
              <a:rPr dirty="0"/>
              <a:t> (</a:t>
            </a:r>
            <a:r>
              <a:rPr dirty="0" err="1"/>
              <a:t>problemanalyse</a:t>
            </a:r>
            <a:r>
              <a:rPr dirty="0"/>
              <a:t>, </a:t>
            </a:r>
            <a:r>
              <a:rPr dirty="0" err="1"/>
              <a:t>strukturanalyse</a:t>
            </a:r>
            <a:r>
              <a:rPr dirty="0"/>
              <a:t>, </a:t>
            </a:r>
            <a:r>
              <a:rPr dirty="0" err="1"/>
              <a:t>abstraktion</a:t>
            </a:r>
            <a:r>
              <a:rPr dirty="0"/>
              <a:t>, </a:t>
            </a:r>
            <a:r>
              <a:rPr dirty="0" err="1"/>
              <a:t>dekomponering</a:t>
            </a:r>
            <a:r>
              <a:rPr dirty="0"/>
              <a:t>, </a:t>
            </a:r>
            <a:r>
              <a:rPr dirty="0" err="1"/>
              <a:t>modellering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data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dataprocesser</a:t>
            </a:r>
            <a:r>
              <a:rPr dirty="0"/>
              <a:t>, test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fejlretning</a:t>
            </a:r>
            <a:r>
              <a:rPr dirty="0"/>
              <a:t>)</a:t>
            </a:r>
          </a:p>
          <a:p>
            <a:pPr marL="180473" indent="-180473">
              <a:lnSpc>
                <a:spcPct val="120000"/>
              </a:lnSpc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dirty="0" err="1"/>
              <a:t>Teknologisk</a:t>
            </a:r>
            <a:r>
              <a:rPr b="1" dirty="0"/>
              <a:t> </a:t>
            </a:r>
            <a:r>
              <a:rPr b="1" dirty="0" err="1"/>
              <a:t>handleevne</a:t>
            </a:r>
            <a:r>
              <a:rPr dirty="0"/>
              <a:t> (</a:t>
            </a:r>
            <a:r>
              <a:rPr dirty="0" err="1"/>
              <a:t>f.eks</a:t>
            </a:r>
            <a:r>
              <a:rPr dirty="0"/>
              <a:t>. </a:t>
            </a:r>
            <a:r>
              <a:rPr dirty="0" err="1"/>
              <a:t>programmering</a:t>
            </a:r>
            <a:r>
              <a:rPr dirty="0"/>
              <a:t>, </a:t>
            </a:r>
            <a:r>
              <a:rPr dirty="0" err="1"/>
              <a:t>systembeskrivelse</a:t>
            </a:r>
            <a:r>
              <a:rPr dirty="0"/>
              <a:t>, data-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procesbeskrivelser</a:t>
            </a:r>
            <a:r>
              <a:rPr dirty="0"/>
              <a:t>, </a:t>
            </a:r>
            <a:r>
              <a:rPr dirty="0" err="1"/>
              <a:t>beskyttelse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egen</a:t>
            </a:r>
            <a:r>
              <a:rPr dirty="0"/>
              <a:t> data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egen</a:t>
            </a:r>
            <a:r>
              <a:rPr dirty="0"/>
              <a:t> digital </a:t>
            </a:r>
            <a:r>
              <a:rPr dirty="0" err="1"/>
              <a:t>identitet</a:t>
            </a:r>
            <a:r>
              <a:rPr dirty="0"/>
              <a:t>).</a:t>
            </a:r>
          </a:p>
        </p:txBody>
      </p:sp>
      <p:pic>
        <p:nvPicPr>
          <p:cNvPr id="121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dsat-film.png" descr="indsat-film.png">
            <a:extLst>
              <a:ext uri="{FF2B5EF4-FFF2-40B4-BE49-F238E27FC236}">
                <a16:creationId xmlns:a16="http://schemas.microsoft.com/office/drawing/2014/main" id="{E2813550-30A2-735F-CCC8-06FFB29755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89" t="32223" r="35289" b="32223"/>
          <a:stretch>
            <a:fillRect/>
          </a:stretch>
        </p:blipFill>
        <p:spPr>
          <a:xfrm>
            <a:off x="266387" y="103778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3"/>
          <p:cNvSpPr/>
          <p:nvPr/>
        </p:nvSpPr>
        <p:spPr>
          <a:xfrm>
            <a:off x="655319" y="627797"/>
            <a:ext cx="10945277" cy="56365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Titel 1"/>
          <p:cNvSpPr txBox="1">
            <a:spLocks noGrp="1"/>
          </p:cNvSpPr>
          <p:nvPr>
            <p:ph type="title"/>
          </p:nvPr>
        </p:nvSpPr>
        <p:spPr>
          <a:xfrm>
            <a:off x="3827808" y="1509759"/>
            <a:ext cx="7037901" cy="1325564"/>
          </a:xfrm>
          <a:prstGeom prst="rect">
            <a:avLst/>
          </a:prstGeom>
        </p:spPr>
        <p:txBody>
          <a:bodyPr anchor="t"/>
          <a:lstStyle>
            <a:lvl1pPr>
              <a:defRPr sz="4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Kommunikation og it C</a:t>
            </a:r>
          </a:p>
        </p:txBody>
      </p:sp>
      <p:sp>
        <p:nvSpPr>
          <p:cNvPr id="126" name="Titel 1"/>
          <p:cNvSpPr txBox="1"/>
          <p:nvPr/>
        </p:nvSpPr>
        <p:spPr>
          <a:xfrm>
            <a:off x="3881766" y="2357291"/>
            <a:ext cx="694646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3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 err="1"/>
              <a:t>Konkrete</a:t>
            </a:r>
            <a:r>
              <a:rPr dirty="0"/>
              <a:t> </a:t>
            </a:r>
            <a:r>
              <a:rPr dirty="0" err="1"/>
              <a:t>muligheder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eksempler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teknologiforståelse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indgå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undervisningen</a:t>
            </a:r>
            <a:r>
              <a:rPr dirty="0"/>
              <a:t>.</a:t>
            </a:r>
          </a:p>
        </p:txBody>
      </p:sp>
      <p:sp>
        <p:nvSpPr>
          <p:cNvPr id="127" name="Titel 1"/>
          <p:cNvSpPr txBox="1"/>
          <p:nvPr/>
        </p:nvSpPr>
        <p:spPr>
          <a:xfrm>
            <a:off x="3939431" y="3428999"/>
            <a:ext cx="6946460" cy="2071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SzPct val="123000"/>
              <a:buFont typeface="Arial" panose="020B0604020202020204" pitchFamily="34" charset="0"/>
              <a:buChar char="•"/>
              <a:defRPr sz="2200"/>
            </a:pPr>
            <a:r>
              <a:rPr dirty="0" err="1"/>
              <a:t>Grundforløb</a:t>
            </a:r>
            <a:r>
              <a:rPr dirty="0"/>
              <a:t>: </a:t>
            </a:r>
            <a:r>
              <a:rPr dirty="0" err="1"/>
              <a:t>Mobilens</a:t>
            </a:r>
            <a:r>
              <a:rPr dirty="0"/>
              <a:t> </a:t>
            </a:r>
            <a:r>
              <a:rPr lang="da-DK" dirty="0"/>
              <a:t>p</a:t>
            </a:r>
            <a:r>
              <a:rPr dirty="0"/>
              <a:t>lads </a:t>
            </a:r>
            <a:r>
              <a:rPr dirty="0" err="1"/>
              <a:t>i</a:t>
            </a:r>
            <a:r>
              <a:rPr dirty="0"/>
              <a:t> </a:t>
            </a:r>
            <a:r>
              <a:rPr lang="da-DK" dirty="0"/>
              <a:t>s</a:t>
            </a:r>
            <a:r>
              <a:rPr dirty="0" err="1"/>
              <a:t>amfundet</a:t>
            </a:r>
            <a:r>
              <a:rPr dirty="0"/>
              <a:t> 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123000"/>
              <a:buFont typeface="Arial" panose="020B0604020202020204" pitchFamily="34" charset="0"/>
              <a:buChar char="•"/>
              <a:defRPr sz="2200"/>
            </a:pPr>
            <a:r>
              <a:rPr dirty="0"/>
              <a:t>SO1: </a:t>
            </a:r>
            <a:r>
              <a:rPr dirty="0" err="1"/>
              <a:t>Demokrati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medborgerskab</a:t>
            </a:r>
            <a:r>
              <a:rPr dirty="0"/>
              <a:t>: Fake news, mis- </a:t>
            </a:r>
            <a:r>
              <a:rPr dirty="0" err="1"/>
              <a:t>og</a:t>
            </a:r>
            <a:r>
              <a:rPr dirty="0"/>
              <a:t> disinformation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123000"/>
              <a:buFont typeface="Arial" panose="020B0604020202020204" pitchFamily="34" charset="0"/>
              <a:buChar char="•"/>
              <a:defRPr sz="2200"/>
            </a:pPr>
            <a:r>
              <a:rPr dirty="0"/>
              <a:t>App-design </a:t>
            </a:r>
            <a:r>
              <a:rPr dirty="0" err="1"/>
              <a:t>forløb</a:t>
            </a:r>
            <a:endParaRPr dirty="0"/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SzPct val="123000"/>
              <a:buFont typeface="Arial" panose="020B0604020202020204" pitchFamily="34" charset="0"/>
              <a:buChar char="•"/>
              <a:defRPr sz="2200"/>
            </a:pPr>
            <a:r>
              <a:rPr dirty="0"/>
              <a:t>AI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sprogmodeller</a:t>
            </a:r>
            <a:r>
              <a:rPr dirty="0"/>
              <a:t>: </a:t>
            </a:r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virker</a:t>
            </a:r>
            <a:r>
              <a:rPr dirty="0"/>
              <a:t> </a:t>
            </a:r>
            <a:r>
              <a:rPr dirty="0" err="1"/>
              <a:t>teknologien</a:t>
            </a:r>
            <a:r>
              <a:rPr dirty="0"/>
              <a:t>.</a:t>
            </a:r>
          </a:p>
        </p:txBody>
      </p:sp>
      <p:pic>
        <p:nvPicPr>
          <p:cNvPr id="12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3009900" cy="518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ndsat-film.png" descr="indsat-film.png"/>
          <p:cNvPicPr>
            <a:picLocks noChangeAspect="1"/>
          </p:cNvPicPr>
          <p:nvPr/>
        </p:nvPicPr>
        <p:blipFill>
          <a:blip r:embed="rId4"/>
          <a:srcRect b="48751"/>
          <a:stretch>
            <a:fillRect/>
          </a:stretch>
        </p:blipFill>
        <p:spPr>
          <a:xfrm>
            <a:off x="1212887" y="1411484"/>
            <a:ext cx="2559655" cy="878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ndsat-film.png" descr="indsat-film.png"/>
          <p:cNvPicPr>
            <a:picLocks noChangeAspect="1"/>
          </p:cNvPicPr>
          <p:nvPr/>
        </p:nvPicPr>
        <p:blipFill>
          <a:blip r:embed="rId4"/>
          <a:srcRect t="51916"/>
          <a:stretch>
            <a:fillRect/>
          </a:stretch>
        </p:blipFill>
        <p:spPr>
          <a:xfrm>
            <a:off x="2871477" y="5813407"/>
            <a:ext cx="2729222" cy="879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el 1"/>
          <p:cNvSpPr txBox="1"/>
          <p:nvPr/>
        </p:nvSpPr>
        <p:spPr>
          <a:xfrm>
            <a:off x="577473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Grundforløb i kommunikation og it C</a:t>
            </a:r>
          </a:p>
        </p:txBody>
      </p:sp>
      <p:sp>
        <p:nvSpPr>
          <p:cNvPr id="134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Titel 1"/>
          <p:cNvSpPr txBox="1"/>
          <p:nvPr/>
        </p:nvSpPr>
        <p:spPr>
          <a:xfrm>
            <a:off x="586018" y="1290033"/>
            <a:ext cx="69464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Mobilens plads i samfundet</a:t>
            </a:r>
          </a:p>
        </p:txBody>
      </p:sp>
      <p:sp>
        <p:nvSpPr>
          <p:cNvPr id="136" name="TextBox 5"/>
          <p:cNvSpPr txBox="1"/>
          <p:nvPr/>
        </p:nvSpPr>
        <p:spPr>
          <a:xfrm>
            <a:off x="281888" y="2919437"/>
            <a:ext cx="8297730" cy="301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Mobilfri</a:t>
            </a:r>
            <a:r>
              <a:rPr dirty="0"/>
              <a:t> </a:t>
            </a:r>
            <a:r>
              <a:rPr dirty="0" err="1"/>
              <a:t>undervisning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Debat</a:t>
            </a:r>
            <a:r>
              <a:rPr dirty="0"/>
              <a:t> om </a:t>
            </a:r>
            <a:r>
              <a:rPr dirty="0" err="1"/>
              <a:t>mobilens</a:t>
            </a:r>
            <a:r>
              <a:rPr dirty="0"/>
              <a:t> </a:t>
            </a:r>
            <a:r>
              <a:rPr dirty="0" err="1"/>
              <a:t>rolle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samfundet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Dataovervågning</a:t>
            </a:r>
            <a:r>
              <a:rPr dirty="0"/>
              <a:t> via </a:t>
            </a:r>
            <a:r>
              <a:rPr dirty="0" err="1"/>
              <a:t>mobiltelefonen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Dokumentar</a:t>
            </a:r>
            <a:r>
              <a:rPr dirty="0"/>
              <a:t>: </a:t>
            </a:r>
            <a:r>
              <a:rPr dirty="0" err="1"/>
              <a:t>Spionerne</a:t>
            </a:r>
            <a:r>
              <a:rPr dirty="0"/>
              <a:t> bag </a:t>
            </a:r>
            <a:r>
              <a:rPr dirty="0" err="1"/>
              <a:t>skærmen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Lokationsdata</a:t>
            </a:r>
            <a:r>
              <a:rPr dirty="0"/>
              <a:t> - </a:t>
            </a:r>
            <a:r>
              <a:rPr dirty="0" err="1"/>
              <a:t>hvor</a:t>
            </a:r>
            <a:r>
              <a:rPr dirty="0"/>
              <a:t> </a:t>
            </a:r>
            <a:r>
              <a:rPr dirty="0" err="1"/>
              <a:t>meget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man </a:t>
            </a:r>
            <a:r>
              <a:rPr dirty="0" err="1"/>
              <a:t>finde</a:t>
            </a:r>
            <a:r>
              <a:rPr dirty="0"/>
              <a:t> </a:t>
            </a:r>
            <a:r>
              <a:rPr dirty="0" err="1"/>
              <a:t>ud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om </a:t>
            </a:r>
            <a:r>
              <a:rPr dirty="0" err="1"/>
              <a:t>en</a:t>
            </a:r>
            <a:r>
              <a:rPr dirty="0"/>
              <a:t> person?</a:t>
            </a:r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Etik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lovgivning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IT-</a:t>
            </a:r>
            <a:r>
              <a:rPr dirty="0" err="1"/>
              <a:t>sikkerhed</a:t>
            </a:r>
            <a:endParaRPr dirty="0"/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Podcast: </a:t>
            </a:r>
            <a:r>
              <a:rPr dirty="0" err="1"/>
              <a:t>Sådan</a:t>
            </a:r>
            <a:r>
              <a:rPr dirty="0"/>
              <a:t> </a:t>
            </a:r>
            <a:r>
              <a:rPr dirty="0" err="1"/>
              <a:t>styrer</a:t>
            </a:r>
            <a:r>
              <a:rPr dirty="0"/>
              <a:t> </a:t>
            </a:r>
            <a:r>
              <a:rPr dirty="0" err="1"/>
              <a:t>algoritmerne</a:t>
            </a:r>
            <a:r>
              <a:rPr dirty="0"/>
              <a:t> </a:t>
            </a:r>
            <a:r>
              <a:rPr dirty="0" err="1"/>
              <a:t>dit</a:t>
            </a:r>
            <a:r>
              <a:rPr dirty="0"/>
              <a:t> liv!</a:t>
            </a:r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virker</a:t>
            </a:r>
            <a:r>
              <a:rPr dirty="0"/>
              <a:t> </a:t>
            </a:r>
            <a:r>
              <a:rPr dirty="0" err="1"/>
              <a:t>algoritmerne</a:t>
            </a:r>
            <a:r>
              <a:rPr dirty="0"/>
              <a:t> bag </a:t>
            </a:r>
            <a:r>
              <a:rPr dirty="0" err="1"/>
              <a:t>sociale</a:t>
            </a:r>
            <a:r>
              <a:rPr dirty="0"/>
              <a:t> </a:t>
            </a:r>
            <a:r>
              <a:rPr dirty="0" err="1"/>
              <a:t>medier</a:t>
            </a:r>
            <a:r>
              <a:rPr dirty="0"/>
              <a:t>?</a:t>
            </a:r>
          </a:p>
          <a:p>
            <a:pPr marL="160421" indent="-160421">
              <a:buSzPct val="100000"/>
              <a:buChar char="•"/>
              <a:defRPr sz="19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Produktion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oplysningsmateriale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unge</a:t>
            </a:r>
            <a:endParaRPr dirty="0"/>
          </a:p>
        </p:txBody>
      </p:sp>
      <p:pic>
        <p:nvPicPr>
          <p:cNvPr id="137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dsat-film.png" descr="indsat-film.png">
            <a:extLst>
              <a:ext uri="{FF2B5EF4-FFF2-40B4-BE49-F238E27FC236}">
                <a16:creationId xmlns:a16="http://schemas.microsoft.com/office/drawing/2014/main" id="{C6E875AE-A607-D785-6647-FE65206785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89" t="32223" r="35289" b="32223"/>
          <a:stretch>
            <a:fillRect/>
          </a:stretch>
        </p:blipFill>
        <p:spPr>
          <a:xfrm>
            <a:off x="9332747" y="921359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el 1"/>
          <p:cNvSpPr txBox="1"/>
          <p:nvPr/>
        </p:nvSpPr>
        <p:spPr>
          <a:xfrm>
            <a:off x="577473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Data til salg</a:t>
            </a:r>
          </a:p>
        </p:txBody>
      </p:sp>
      <p:sp>
        <p:nvSpPr>
          <p:cNvPr id="142" name="Rectangle 7"/>
          <p:cNvSpPr/>
          <p:nvPr/>
        </p:nvSpPr>
        <p:spPr>
          <a:xfrm>
            <a:off x="0" y="2379107"/>
            <a:ext cx="12192000" cy="374823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01" y="253091"/>
            <a:ext cx="1776969" cy="2126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ndsat-film.png" descr="indsat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1" y="1934395"/>
            <a:ext cx="8606740" cy="4637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263861-72F6-AC13-D596-E4651CADE0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8" name="Picture 7" descr="A group of people's faces&#10;&#10;Description automatically generated">
            <a:extLst>
              <a:ext uri="{FF2B5EF4-FFF2-40B4-BE49-F238E27FC236}">
                <a16:creationId xmlns:a16="http://schemas.microsoft.com/office/drawing/2014/main" id="{0A63418C-7DED-2EFF-DA10-14A4C69E9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57" y="1061357"/>
            <a:ext cx="6939644" cy="57966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4057E0-250C-9BE9-EAD2-0C79ADA4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82" y="771988"/>
            <a:ext cx="6717965" cy="3149249"/>
          </a:xfrm>
        </p:spPr>
        <p:txBody>
          <a:bodyPr anchor="t" anchorCtr="0">
            <a:noAutofit/>
          </a:bodyPr>
          <a:lstStyle/>
          <a:p>
            <a:r>
              <a:rPr lang="da-DK" sz="4200" b="1" dirty="0">
                <a:solidFill>
                  <a:schemeClr val="accent2"/>
                </a:solidFill>
                <a:latin typeface="Montserrat" pitchFamily="2" charset="77"/>
              </a:rPr>
              <a:t>Teknologiforståelse i uddannelserne: </a:t>
            </a:r>
            <a:r>
              <a:rPr lang="da-DK" sz="4200" dirty="0">
                <a:solidFill>
                  <a:schemeClr val="accent2"/>
                </a:solidFill>
                <a:latin typeface="Montserrat" pitchFamily="2" charset="77"/>
              </a:rPr>
              <a:t>Fremtidens perspektiver og praksis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3D9DD90-BDD4-5C12-A989-AF4A564D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1" y="5824515"/>
            <a:ext cx="2205769" cy="73525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4CC07DE-6C33-EDFE-128B-9C4F8DFCE23E}"/>
              </a:ext>
            </a:extLst>
          </p:cNvPr>
          <p:cNvSpPr txBox="1">
            <a:spLocks/>
          </p:cNvSpPr>
          <p:nvPr/>
        </p:nvSpPr>
        <p:spPr>
          <a:xfrm>
            <a:off x="829581" y="3429000"/>
            <a:ext cx="4344409" cy="18950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a-DK" sz="2400" b="1" dirty="0">
                <a:solidFill>
                  <a:schemeClr val="accent2"/>
                </a:solidFill>
                <a:latin typeface="Montserrat" pitchFamily="2" charset="77"/>
              </a:rPr>
              <a:t>Dorthe Wang</a:t>
            </a:r>
            <a:r>
              <a:rPr lang="da-DK" sz="2400" dirty="0">
                <a:solidFill>
                  <a:schemeClr val="accent2"/>
                </a:solidFill>
                <a:latin typeface="Montserrat" pitchFamily="2" charset="77"/>
              </a:rPr>
              <a:t>, Direktør på Tietgenskolen</a:t>
            </a:r>
          </a:p>
          <a:p>
            <a:pPr>
              <a:lnSpc>
                <a:spcPct val="120000"/>
              </a:lnSpc>
            </a:pPr>
            <a:endParaRPr lang="da-DK" sz="2400" dirty="0">
              <a:solidFill>
                <a:schemeClr val="accent2"/>
              </a:solidFill>
              <a:latin typeface="Montserrat" pitchFamily="2" charset="77"/>
            </a:endParaRPr>
          </a:p>
          <a:p>
            <a:pPr>
              <a:lnSpc>
                <a:spcPct val="120000"/>
              </a:lnSpc>
            </a:pPr>
            <a:r>
              <a:rPr lang="da-DK" sz="2400" b="1" dirty="0">
                <a:solidFill>
                  <a:schemeClr val="accent2"/>
                </a:solidFill>
                <a:latin typeface="Montserrat" pitchFamily="2" charset="77"/>
              </a:rPr>
              <a:t>Claus Scheuer-Larsen</a:t>
            </a:r>
            <a:r>
              <a:rPr lang="da-DK" sz="2400" dirty="0">
                <a:solidFill>
                  <a:schemeClr val="accent2"/>
                </a:solidFill>
                <a:latin typeface="Montserrat" pitchFamily="2" charset="77"/>
              </a:rPr>
              <a:t>, Lektor og Ansvarlig for Pædagogisk IT på Odense Tekniske Gymnasium</a:t>
            </a:r>
          </a:p>
        </p:txBody>
      </p:sp>
    </p:spTree>
    <p:extLst>
      <p:ext uri="{BB962C8B-B14F-4D97-AF65-F5344CB8AC3E}">
        <p14:creationId xmlns:p14="http://schemas.microsoft.com/office/powerpoint/2010/main" val="2988216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Elevprodukter</a:t>
            </a:r>
          </a:p>
        </p:txBody>
      </p:sp>
      <p:sp>
        <p:nvSpPr>
          <p:cNvPr id="148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Titel 1"/>
          <p:cNvSpPr txBox="1"/>
          <p:nvPr/>
        </p:nvSpPr>
        <p:spPr>
          <a:xfrm>
            <a:off x="4136219" y="1831819"/>
            <a:ext cx="6946460" cy="132556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150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igital sundhed kit.jpg" descr="digital sundhed k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119" y="2124731"/>
            <a:ext cx="3093896" cy="4375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når mobilen tager magten ændret version  (1).png" descr="når mobilen tager magten ændret version  (1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603" y="1931369"/>
            <a:ext cx="3013734" cy="42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ata Kit.png" descr="data Ki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58" y="1528388"/>
            <a:ext cx="3093896" cy="4375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Picture 23" descr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e_holder_je.mp4" descr="De_holder_j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0240" y="1752990"/>
            <a:ext cx="8016460" cy="450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Elevprodukter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0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</p:childTnLst>
        </p:cTn>
      </p:par>
    </p:tnLst>
    <p:bldLst>
      <p:bldP spid="15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SO1: Demokrati og medborgerskab</a:t>
            </a:r>
          </a:p>
        </p:txBody>
      </p:sp>
      <p:sp>
        <p:nvSpPr>
          <p:cNvPr id="163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Fake news, mis- og disinformation</a:t>
            </a:r>
          </a:p>
        </p:txBody>
      </p:sp>
      <p:sp>
        <p:nvSpPr>
          <p:cNvPr id="165" name="TextBox 5"/>
          <p:cNvSpPr txBox="1"/>
          <p:nvPr/>
        </p:nvSpPr>
        <p:spPr>
          <a:xfrm>
            <a:off x="577472" y="3059668"/>
            <a:ext cx="8882379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Misinformation (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intenderet</a:t>
            </a:r>
            <a:r>
              <a:rPr dirty="0"/>
              <a:t>) </a:t>
            </a:r>
            <a:r>
              <a:rPr dirty="0" err="1"/>
              <a:t>og</a:t>
            </a:r>
            <a:r>
              <a:rPr dirty="0"/>
              <a:t> disinformation (</a:t>
            </a:r>
            <a:r>
              <a:rPr dirty="0" err="1"/>
              <a:t>bevidst</a:t>
            </a:r>
            <a:r>
              <a:rPr dirty="0"/>
              <a:t> </a:t>
            </a:r>
            <a:r>
              <a:rPr dirty="0" err="1"/>
              <a:t>vildledende</a:t>
            </a:r>
            <a:r>
              <a:rPr dirty="0"/>
              <a:t>)</a:t>
            </a:r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Fake news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begreb</a:t>
            </a:r>
            <a:endParaRPr dirty="0"/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64 </a:t>
            </a:r>
            <a:r>
              <a:rPr dirty="0" err="1"/>
              <a:t>demokratiske</a:t>
            </a:r>
            <a:r>
              <a:rPr dirty="0"/>
              <a:t> </a:t>
            </a:r>
            <a:r>
              <a:rPr dirty="0" err="1"/>
              <a:t>valg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verden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2024</a:t>
            </a:r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AI-</a:t>
            </a:r>
            <a:r>
              <a:rPr dirty="0" err="1"/>
              <a:t>genereret</a:t>
            </a:r>
            <a:r>
              <a:rPr dirty="0"/>
              <a:t> </a:t>
            </a:r>
            <a:r>
              <a:rPr dirty="0" err="1"/>
              <a:t>indhold</a:t>
            </a:r>
            <a:endParaRPr dirty="0"/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Deep fakes</a:t>
            </a:r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Klonede</a:t>
            </a:r>
            <a:r>
              <a:rPr dirty="0"/>
              <a:t> stemmer</a:t>
            </a:r>
          </a:p>
          <a:p>
            <a:pPr marL="160421" indent="-160421">
              <a:buSzPct val="100000"/>
              <a:buChar char="•"/>
              <a:defRPr sz="21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Bias </a:t>
            </a:r>
            <a:r>
              <a:rPr dirty="0" err="1"/>
              <a:t>i</a:t>
            </a:r>
            <a:r>
              <a:rPr dirty="0"/>
              <a:t> AI</a:t>
            </a:r>
          </a:p>
        </p:txBody>
      </p:sp>
      <p:pic>
        <p:nvPicPr>
          <p:cNvPr id="166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.png" descr="image.png"/>
          <p:cNvPicPr>
            <a:picLocks noChangeAspect="1"/>
          </p:cNvPicPr>
          <p:nvPr/>
        </p:nvPicPr>
        <p:blipFill>
          <a:blip r:embed="rId4"/>
          <a:srcRect l="6086" t="2360" r="3856" b="5322"/>
          <a:stretch>
            <a:fillRect/>
          </a:stretch>
        </p:blipFill>
        <p:spPr>
          <a:xfrm>
            <a:off x="4966998" y="4868384"/>
            <a:ext cx="3592174" cy="1826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9" extrusionOk="0">
                <a:moveTo>
                  <a:pt x="8943" y="1"/>
                </a:moveTo>
                <a:cubicBezTo>
                  <a:pt x="8661" y="7"/>
                  <a:pt x="8012" y="13"/>
                  <a:pt x="7502" y="15"/>
                </a:cubicBezTo>
                <a:cubicBezTo>
                  <a:pt x="6503" y="20"/>
                  <a:pt x="5906" y="152"/>
                  <a:pt x="5781" y="395"/>
                </a:cubicBezTo>
                <a:cubicBezTo>
                  <a:pt x="5724" y="508"/>
                  <a:pt x="5699" y="516"/>
                  <a:pt x="5684" y="428"/>
                </a:cubicBezTo>
                <a:cubicBezTo>
                  <a:pt x="5676" y="384"/>
                  <a:pt x="5664" y="353"/>
                  <a:pt x="5653" y="334"/>
                </a:cubicBezTo>
                <a:cubicBezTo>
                  <a:pt x="5618" y="278"/>
                  <a:pt x="5574" y="334"/>
                  <a:pt x="5574" y="475"/>
                </a:cubicBezTo>
                <a:cubicBezTo>
                  <a:pt x="5574" y="602"/>
                  <a:pt x="5560" y="611"/>
                  <a:pt x="5514" y="522"/>
                </a:cubicBezTo>
                <a:cubicBezTo>
                  <a:pt x="5485" y="465"/>
                  <a:pt x="5448" y="434"/>
                  <a:pt x="5407" y="424"/>
                </a:cubicBezTo>
                <a:cubicBezTo>
                  <a:pt x="5386" y="418"/>
                  <a:pt x="5364" y="419"/>
                  <a:pt x="5342" y="424"/>
                </a:cubicBezTo>
                <a:cubicBezTo>
                  <a:pt x="5321" y="429"/>
                  <a:pt x="5300" y="438"/>
                  <a:pt x="5280" y="452"/>
                </a:cubicBezTo>
                <a:cubicBezTo>
                  <a:pt x="5240" y="479"/>
                  <a:pt x="5204" y="527"/>
                  <a:pt x="5178" y="583"/>
                </a:cubicBezTo>
                <a:cubicBezTo>
                  <a:pt x="5164" y="611"/>
                  <a:pt x="5154" y="643"/>
                  <a:pt x="5147" y="677"/>
                </a:cubicBezTo>
                <a:cubicBezTo>
                  <a:pt x="5139" y="711"/>
                  <a:pt x="5135" y="747"/>
                  <a:pt x="5135" y="785"/>
                </a:cubicBezTo>
                <a:cubicBezTo>
                  <a:pt x="5135" y="818"/>
                  <a:pt x="5127" y="838"/>
                  <a:pt x="5113" y="855"/>
                </a:cubicBezTo>
                <a:cubicBezTo>
                  <a:pt x="5075" y="905"/>
                  <a:pt x="4993" y="885"/>
                  <a:pt x="4963" y="789"/>
                </a:cubicBezTo>
                <a:cubicBezTo>
                  <a:pt x="4955" y="763"/>
                  <a:pt x="4952" y="741"/>
                  <a:pt x="4956" y="724"/>
                </a:cubicBezTo>
                <a:cubicBezTo>
                  <a:pt x="4960" y="706"/>
                  <a:pt x="4970" y="696"/>
                  <a:pt x="4985" y="696"/>
                </a:cubicBezTo>
                <a:cubicBezTo>
                  <a:pt x="4999" y="696"/>
                  <a:pt x="5011" y="682"/>
                  <a:pt x="5020" y="663"/>
                </a:cubicBezTo>
                <a:cubicBezTo>
                  <a:pt x="5030" y="643"/>
                  <a:pt x="5037" y="617"/>
                  <a:pt x="5037" y="588"/>
                </a:cubicBezTo>
                <a:cubicBezTo>
                  <a:pt x="5037" y="560"/>
                  <a:pt x="5026" y="537"/>
                  <a:pt x="5004" y="527"/>
                </a:cubicBezTo>
                <a:cubicBezTo>
                  <a:pt x="4936" y="497"/>
                  <a:pt x="4757" y="555"/>
                  <a:pt x="4400" y="705"/>
                </a:cubicBezTo>
                <a:cubicBezTo>
                  <a:pt x="4338" y="731"/>
                  <a:pt x="4288" y="757"/>
                  <a:pt x="4250" y="785"/>
                </a:cubicBezTo>
                <a:cubicBezTo>
                  <a:pt x="4211" y="812"/>
                  <a:pt x="4185" y="842"/>
                  <a:pt x="4171" y="869"/>
                </a:cubicBezTo>
                <a:cubicBezTo>
                  <a:pt x="4151" y="909"/>
                  <a:pt x="4158" y="949"/>
                  <a:pt x="4195" y="982"/>
                </a:cubicBezTo>
                <a:cubicBezTo>
                  <a:pt x="4208" y="993"/>
                  <a:pt x="4223" y="1000"/>
                  <a:pt x="4242" y="1010"/>
                </a:cubicBezTo>
                <a:cubicBezTo>
                  <a:pt x="4289" y="1034"/>
                  <a:pt x="4248" y="1060"/>
                  <a:pt x="4149" y="1066"/>
                </a:cubicBezTo>
                <a:cubicBezTo>
                  <a:pt x="4100" y="1069"/>
                  <a:pt x="4037" y="1090"/>
                  <a:pt x="3978" y="1123"/>
                </a:cubicBezTo>
                <a:cubicBezTo>
                  <a:pt x="3918" y="1155"/>
                  <a:pt x="3861" y="1199"/>
                  <a:pt x="3820" y="1245"/>
                </a:cubicBezTo>
                <a:cubicBezTo>
                  <a:pt x="3782" y="1288"/>
                  <a:pt x="3749" y="1329"/>
                  <a:pt x="3725" y="1367"/>
                </a:cubicBezTo>
                <a:cubicBezTo>
                  <a:pt x="3677" y="1441"/>
                  <a:pt x="3661" y="1499"/>
                  <a:pt x="3677" y="1531"/>
                </a:cubicBezTo>
                <a:cubicBezTo>
                  <a:pt x="3685" y="1547"/>
                  <a:pt x="3699" y="1554"/>
                  <a:pt x="3725" y="1554"/>
                </a:cubicBezTo>
                <a:cubicBezTo>
                  <a:pt x="3740" y="1554"/>
                  <a:pt x="3751" y="1566"/>
                  <a:pt x="3756" y="1578"/>
                </a:cubicBezTo>
                <a:cubicBezTo>
                  <a:pt x="3760" y="1590"/>
                  <a:pt x="3758" y="1606"/>
                  <a:pt x="3749" y="1625"/>
                </a:cubicBezTo>
                <a:cubicBezTo>
                  <a:pt x="3714" y="1692"/>
                  <a:pt x="3604" y="1720"/>
                  <a:pt x="3550" y="1695"/>
                </a:cubicBezTo>
                <a:cubicBezTo>
                  <a:pt x="3547" y="1694"/>
                  <a:pt x="3548" y="1687"/>
                  <a:pt x="3546" y="1686"/>
                </a:cubicBezTo>
                <a:cubicBezTo>
                  <a:pt x="3540" y="1682"/>
                  <a:pt x="3533" y="1682"/>
                  <a:pt x="3529" y="1676"/>
                </a:cubicBezTo>
                <a:cubicBezTo>
                  <a:pt x="3524" y="1669"/>
                  <a:pt x="3522" y="1659"/>
                  <a:pt x="3522" y="1648"/>
                </a:cubicBezTo>
                <a:cubicBezTo>
                  <a:pt x="3522" y="1611"/>
                  <a:pt x="3375" y="1633"/>
                  <a:pt x="3195" y="1700"/>
                </a:cubicBezTo>
                <a:cubicBezTo>
                  <a:pt x="3004" y="1770"/>
                  <a:pt x="2817" y="1792"/>
                  <a:pt x="2744" y="1747"/>
                </a:cubicBezTo>
                <a:cubicBezTo>
                  <a:pt x="2670" y="1701"/>
                  <a:pt x="2494" y="1645"/>
                  <a:pt x="2312" y="1606"/>
                </a:cubicBezTo>
                <a:cubicBezTo>
                  <a:pt x="2221" y="1586"/>
                  <a:pt x="2128" y="1569"/>
                  <a:pt x="2045" y="1559"/>
                </a:cubicBezTo>
                <a:cubicBezTo>
                  <a:pt x="1962" y="1549"/>
                  <a:pt x="1889" y="1546"/>
                  <a:pt x="1837" y="1550"/>
                </a:cubicBezTo>
                <a:cubicBezTo>
                  <a:pt x="1778" y="1554"/>
                  <a:pt x="1708" y="1577"/>
                  <a:pt x="1637" y="1606"/>
                </a:cubicBezTo>
                <a:cubicBezTo>
                  <a:pt x="1631" y="1608"/>
                  <a:pt x="1626" y="1608"/>
                  <a:pt x="1620" y="1611"/>
                </a:cubicBezTo>
                <a:cubicBezTo>
                  <a:pt x="1425" y="1695"/>
                  <a:pt x="1215" y="1849"/>
                  <a:pt x="1141" y="1972"/>
                </a:cubicBezTo>
                <a:cubicBezTo>
                  <a:pt x="1126" y="1997"/>
                  <a:pt x="1117" y="2021"/>
                  <a:pt x="1114" y="2042"/>
                </a:cubicBezTo>
                <a:cubicBezTo>
                  <a:pt x="1110" y="2072"/>
                  <a:pt x="1103" y="2099"/>
                  <a:pt x="1093" y="2122"/>
                </a:cubicBezTo>
                <a:cubicBezTo>
                  <a:pt x="1022" y="2283"/>
                  <a:pt x="812" y="2290"/>
                  <a:pt x="663" y="2113"/>
                </a:cubicBezTo>
                <a:cubicBezTo>
                  <a:pt x="584" y="2018"/>
                  <a:pt x="491" y="1915"/>
                  <a:pt x="458" y="1883"/>
                </a:cubicBezTo>
                <a:cubicBezTo>
                  <a:pt x="442" y="1867"/>
                  <a:pt x="404" y="1887"/>
                  <a:pt x="356" y="1934"/>
                </a:cubicBezTo>
                <a:cubicBezTo>
                  <a:pt x="331" y="1958"/>
                  <a:pt x="304" y="1988"/>
                  <a:pt x="277" y="2024"/>
                </a:cubicBezTo>
                <a:cubicBezTo>
                  <a:pt x="249" y="2059"/>
                  <a:pt x="221" y="2102"/>
                  <a:pt x="193" y="2146"/>
                </a:cubicBezTo>
                <a:lnTo>
                  <a:pt x="50" y="2366"/>
                </a:lnTo>
                <a:cubicBezTo>
                  <a:pt x="67" y="2407"/>
                  <a:pt x="96" y="2463"/>
                  <a:pt x="136" y="2516"/>
                </a:cubicBezTo>
                <a:cubicBezTo>
                  <a:pt x="139" y="2520"/>
                  <a:pt x="140" y="2522"/>
                  <a:pt x="143" y="2526"/>
                </a:cubicBezTo>
                <a:lnTo>
                  <a:pt x="193" y="2544"/>
                </a:lnTo>
                <a:cubicBezTo>
                  <a:pt x="306" y="2588"/>
                  <a:pt x="385" y="2664"/>
                  <a:pt x="370" y="2713"/>
                </a:cubicBezTo>
                <a:cubicBezTo>
                  <a:pt x="366" y="2726"/>
                  <a:pt x="367" y="2735"/>
                  <a:pt x="370" y="2746"/>
                </a:cubicBezTo>
                <a:cubicBezTo>
                  <a:pt x="373" y="2757"/>
                  <a:pt x="378" y="2771"/>
                  <a:pt x="387" y="2779"/>
                </a:cubicBezTo>
                <a:cubicBezTo>
                  <a:pt x="404" y="2796"/>
                  <a:pt x="433" y="2802"/>
                  <a:pt x="468" y="2802"/>
                </a:cubicBezTo>
                <a:cubicBezTo>
                  <a:pt x="532" y="2802"/>
                  <a:pt x="574" y="2768"/>
                  <a:pt x="587" y="2723"/>
                </a:cubicBezTo>
                <a:cubicBezTo>
                  <a:pt x="594" y="2700"/>
                  <a:pt x="594" y="2677"/>
                  <a:pt x="585" y="2652"/>
                </a:cubicBezTo>
                <a:cubicBezTo>
                  <a:pt x="575" y="2628"/>
                  <a:pt x="556" y="2601"/>
                  <a:pt x="530" y="2582"/>
                </a:cubicBezTo>
                <a:cubicBezTo>
                  <a:pt x="496" y="2558"/>
                  <a:pt x="534" y="2506"/>
                  <a:pt x="613" y="2465"/>
                </a:cubicBezTo>
                <a:cubicBezTo>
                  <a:pt x="661" y="2440"/>
                  <a:pt x="698" y="2431"/>
                  <a:pt x="725" y="2436"/>
                </a:cubicBezTo>
                <a:cubicBezTo>
                  <a:pt x="729" y="2437"/>
                  <a:pt x="732" y="2440"/>
                  <a:pt x="735" y="2441"/>
                </a:cubicBezTo>
                <a:cubicBezTo>
                  <a:pt x="744" y="2445"/>
                  <a:pt x="752" y="2447"/>
                  <a:pt x="759" y="2455"/>
                </a:cubicBezTo>
                <a:cubicBezTo>
                  <a:pt x="767" y="2466"/>
                  <a:pt x="772" y="2484"/>
                  <a:pt x="775" y="2502"/>
                </a:cubicBezTo>
                <a:cubicBezTo>
                  <a:pt x="786" y="2563"/>
                  <a:pt x="833" y="2612"/>
                  <a:pt x="878" y="2615"/>
                </a:cubicBezTo>
                <a:cubicBezTo>
                  <a:pt x="923" y="2617"/>
                  <a:pt x="873" y="2678"/>
                  <a:pt x="768" y="2751"/>
                </a:cubicBezTo>
                <a:cubicBezTo>
                  <a:pt x="664" y="2824"/>
                  <a:pt x="565" y="2924"/>
                  <a:pt x="549" y="2971"/>
                </a:cubicBezTo>
                <a:cubicBezTo>
                  <a:pt x="533" y="3018"/>
                  <a:pt x="478" y="3086"/>
                  <a:pt x="429" y="3121"/>
                </a:cubicBezTo>
                <a:cubicBezTo>
                  <a:pt x="417" y="3130"/>
                  <a:pt x="407" y="3141"/>
                  <a:pt x="398" y="3154"/>
                </a:cubicBezTo>
                <a:cubicBezTo>
                  <a:pt x="390" y="3167"/>
                  <a:pt x="382" y="3182"/>
                  <a:pt x="377" y="3197"/>
                </a:cubicBezTo>
                <a:cubicBezTo>
                  <a:pt x="367" y="3227"/>
                  <a:pt x="366" y="3262"/>
                  <a:pt x="375" y="3290"/>
                </a:cubicBezTo>
                <a:cubicBezTo>
                  <a:pt x="377" y="3300"/>
                  <a:pt x="382" y="3302"/>
                  <a:pt x="387" y="3309"/>
                </a:cubicBezTo>
                <a:cubicBezTo>
                  <a:pt x="398" y="3316"/>
                  <a:pt x="407" y="3327"/>
                  <a:pt x="422" y="3333"/>
                </a:cubicBezTo>
                <a:cubicBezTo>
                  <a:pt x="426" y="3334"/>
                  <a:pt x="435" y="3340"/>
                  <a:pt x="439" y="3342"/>
                </a:cubicBezTo>
                <a:cubicBezTo>
                  <a:pt x="452" y="3343"/>
                  <a:pt x="465" y="3347"/>
                  <a:pt x="477" y="3337"/>
                </a:cubicBezTo>
                <a:cubicBezTo>
                  <a:pt x="487" y="3330"/>
                  <a:pt x="496" y="3327"/>
                  <a:pt x="506" y="3328"/>
                </a:cubicBezTo>
                <a:cubicBezTo>
                  <a:pt x="516" y="3329"/>
                  <a:pt x="526" y="3334"/>
                  <a:pt x="534" y="3342"/>
                </a:cubicBezTo>
                <a:cubicBezTo>
                  <a:pt x="553" y="3358"/>
                  <a:pt x="567" y="3391"/>
                  <a:pt x="575" y="3431"/>
                </a:cubicBezTo>
                <a:cubicBezTo>
                  <a:pt x="576" y="3434"/>
                  <a:pt x="577" y="3433"/>
                  <a:pt x="577" y="3436"/>
                </a:cubicBezTo>
                <a:cubicBezTo>
                  <a:pt x="581" y="3439"/>
                  <a:pt x="586" y="3442"/>
                  <a:pt x="589" y="3445"/>
                </a:cubicBezTo>
                <a:lnTo>
                  <a:pt x="675" y="3525"/>
                </a:lnTo>
                <a:cubicBezTo>
                  <a:pt x="685" y="3522"/>
                  <a:pt x="697" y="3522"/>
                  <a:pt x="709" y="3516"/>
                </a:cubicBezTo>
                <a:cubicBezTo>
                  <a:pt x="743" y="3495"/>
                  <a:pt x="764" y="3487"/>
                  <a:pt x="773" y="3492"/>
                </a:cubicBezTo>
                <a:cubicBezTo>
                  <a:pt x="778" y="3495"/>
                  <a:pt x="780" y="3501"/>
                  <a:pt x="778" y="3511"/>
                </a:cubicBezTo>
                <a:cubicBezTo>
                  <a:pt x="776" y="3520"/>
                  <a:pt x="772" y="3532"/>
                  <a:pt x="764" y="3548"/>
                </a:cubicBezTo>
                <a:cubicBezTo>
                  <a:pt x="737" y="3601"/>
                  <a:pt x="516" y="3764"/>
                  <a:pt x="274" y="3910"/>
                </a:cubicBezTo>
                <a:cubicBezTo>
                  <a:pt x="175" y="3970"/>
                  <a:pt x="83" y="4035"/>
                  <a:pt x="0" y="4097"/>
                </a:cubicBezTo>
                <a:cubicBezTo>
                  <a:pt x="1" y="4106"/>
                  <a:pt x="3" y="4117"/>
                  <a:pt x="7" y="4126"/>
                </a:cubicBezTo>
                <a:cubicBezTo>
                  <a:pt x="41" y="4192"/>
                  <a:pt x="145" y="4187"/>
                  <a:pt x="291" y="4135"/>
                </a:cubicBezTo>
                <a:cubicBezTo>
                  <a:pt x="410" y="4063"/>
                  <a:pt x="529" y="3993"/>
                  <a:pt x="625" y="3929"/>
                </a:cubicBezTo>
                <a:cubicBezTo>
                  <a:pt x="721" y="3864"/>
                  <a:pt x="793" y="3805"/>
                  <a:pt x="823" y="3774"/>
                </a:cubicBezTo>
                <a:cubicBezTo>
                  <a:pt x="884" y="3710"/>
                  <a:pt x="933" y="3701"/>
                  <a:pt x="933" y="3750"/>
                </a:cubicBezTo>
                <a:cubicBezTo>
                  <a:pt x="933" y="3885"/>
                  <a:pt x="1122" y="3760"/>
                  <a:pt x="1191" y="3581"/>
                </a:cubicBezTo>
                <a:cubicBezTo>
                  <a:pt x="1208" y="3535"/>
                  <a:pt x="1226" y="3498"/>
                  <a:pt x="1246" y="3469"/>
                </a:cubicBezTo>
                <a:cubicBezTo>
                  <a:pt x="1306" y="3381"/>
                  <a:pt x="1399" y="3357"/>
                  <a:pt x="1665" y="3314"/>
                </a:cubicBezTo>
                <a:cubicBezTo>
                  <a:pt x="1758" y="3299"/>
                  <a:pt x="1834" y="3294"/>
                  <a:pt x="1895" y="3309"/>
                </a:cubicBezTo>
                <a:cubicBezTo>
                  <a:pt x="2016" y="3339"/>
                  <a:pt x="2078" y="3437"/>
                  <a:pt x="2105" y="3642"/>
                </a:cubicBezTo>
                <a:cubicBezTo>
                  <a:pt x="2118" y="3745"/>
                  <a:pt x="2122" y="3876"/>
                  <a:pt x="2121" y="4036"/>
                </a:cubicBezTo>
                <a:cubicBezTo>
                  <a:pt x="2120" y="4171"/>
                  <a:pt x="2124" y="4295"/>
                  <a:pt x="2131" y="4384"/>
                </a:cubicBezTo>
                <a:cubicBezTo>
                  <a:pt x="2138" y="4473"/>
                  <a:pt x="2148" y="4529"/>
                  <a:pt x="2159" y="4529"/>
                </a:cubicBezTo>
                <a:cubicBezTo>
                  <a:pt x="2171" y="4529"/>
                  <a:pt x="2183" y="4518"/>
                  <a:pt x="2190" y="4501"/>
                </a:cubicBezTo>
                <a:cubicBezTo>
                  <a:pt x="2198" y="4484"/>
                  <a:pt x="2202" y="4457"/>
                  <a:pt x="2202" y="4431"/>
                </a:cubicBezTo>
                <a:cubicBezTo>
                  <a:pt x="2202" y="4378"/>
                  <a:pt x="2227" y="4337"/>
                  <a:pt x="2257" y="4337"/>
                </a:cubicBezTo>
                <a:cubicBezTo>
                  <a:pt x="2266" y="4337"/>
                  <a:pt x="2273" y="4340"/>
                  <a:pt x="2279" y="4351"/>
                </a:cubicBezTo>
                <a:cubicBezTo>
                  <a:pt x="2282" y="4358"/>
                  <a:pt x="2284" y="4371"/>
                  <a:pt x="2286" y="4384"/>
                </a:cubicBezTo>
                <a:cubicBezTo>
                  <a:pt x="2287" y="4389"/>
                  <a:pt x="2288" y="4396"/>
                  <a:pt x="2288" y="4402"/>
                </a:cubicBezTo>
                <a:cubicBezTo>
                  <a:pt x="2292" y="4445"/>
                  <a:pt x="2290" y="4503"/>
                  <a:pt x="2281" y="4576"/>
                </a:cubicBezTo>
                <a:cubicBezTo>
                  <a:pt x="2273" y="4642"/>
                  <a:pt x="2273" y="4724"/>
                  <a:pt x="2279" y="4801"/>
                </a:cubicBezTo>
                <a:cubicBezTo>
                  <a:pt x="2284" y="4879"/>
                  <a:pt x="2296" y="4951"/>
                  <a:pt x="2312" y="5003"/>
                </a:cubicBezTo>
                <a:cubicBezTo>
                  <a:pt x="2338" y="5084"/>
                  <a:pt x="2345" y="5152"/>
                  <a:pt x="2331" y="5266"/>
                </a:cubicBezTo>
                <a:cubicBezTo>
                  <a:pt x="2317" y="5380"/>
                  <a:pt x="2281" y="5540"/>
                  <a:pt x="2214" y="5796"/>
                </a:cubicBezTo>
                <a:cubicBezTo>
                  <a:pt x="2055" y="6404"/>
                  <a:pt x="2032" y="6678"/>
                  <a:pt x="2088" y="7335"/>
                </a:cubicBezTo>
                <a:cubicBezTo>
                  <a:pt x="2094" y="7405"/>
                  <a:pt x="2102" y="7458"/>
                  <a:pt x="2109" y="7504"/>
                </a:cubicBezTo>
                <a:cubicBezTo>
                  <a:pt x="2117" y="7550"/>
                  <a:pt x="2123" y="7586"/>
                  <a:pt x="2133" y="7612"/>
                </a:cubicBezTo>
                <a:cubicBezTo>
                  <a:pt x="2147" y="7622"/>
                  <a:pt x="2158" y="7639"/>
                  <a:pt x="2164" y="7659"/>
                </a:cubicBezTo>
                <a:cubicBezTo>
                  <a:pt x="2174" y="7666"/>
                  <a:pt x="2185" y="7672"/>
                  <a:pt x="2198" y="7668"/>
                </a:cubicBezTo>
                <a:cubicBezTo>
                  <a:pt x="2212" y="7663"/>
                  <a:pt x="2225" y="7668"/>
                  <a:pt x="2236" y="7678"/>
                </a:cubicBezTo>
                <a:cubicBezTo>
                  <a:pt x="2268" y="7706"/>
                  <a:pt x="2282" y="7801"/>
                  <a:pt x="2291" y="8001"/>
                </a:cubicBezTo>
                <a:cubicBezTo>
                  <a:pt x="2295" y="8100"/>
                  <a:pt x="2306" y="8189"/>
                  <a:pt x="2319" y="8255"/>
                </a:cubicBezTo>
                <a:cubicBezTo>
                  <a:pt x="2333" y="8320"/>
                  <a:pt x="2349" y="8362"/>
                  <a:pt x="2365" y="8363"/>
                </a:cubicBezTo>
                <a:cubicBezTo>
                  <a:pt x="2400" y="8364"/>
                  <a:pt x="2394" y="8402"/>
                  <a:pt x="2350" y="8456"/>
                </a:cubicBezTo>
                <a:cubicBezTo>
                  <a:pt x="2335" y="8476"/>
                  <a:pt x="2324" y="8490"/>
                  <a:pt x="2317" y="8508"/>
                </a:cubicBezTo>
                <a:cubicBezTo>
                  <a:pt x="2310" y="8526"/>
                  <a:pt x="2308" y="8547"/>
                  <a:pt x="2310" y="8569"/>
                </a:cubicBezTo>
                <a:cubicBezTo>
                  <a:pt x="2312" y="8592"/>
                  <a:pt x="2318" y="8613"/>
                  <a:pt x="2329" y="8644"/>
                </a:cubicBezTo>
                <a:cubicBezTo>
                  <a:pt x="2340" y="8676"/>
                  <a:pt x="2358" y="8718"/>
                  <a:pt x="2379" y="8766"/>
                </a:cubicBezTo>
                <a:cubicBezTo>
                  <a:pt x="2433" y="8888"/>
                  <a:pt x="2507" y="9104"/>
                  <a:pt x="2544" y="9249"/>
                </a:cubicBezTo>
                <a:cubicBezTo>
                  <a:pt x="2569" y="9348"/>
                  <a:pt x="2591" y="9415"/>
                  <a:pt x="2610" y="9456"/>
                </a:cubicBezTo>
                <a:cubicBezTo>
                  <a:pt x="2620" y="9477"/>
                  <a:pt x="2629" y="9491"/>
                  <a:pt x="2637" y="9498"/>
                </a:cubicBezTo>
                <a:cubicBezTo>
                  <a:pt x="2653" y="9511"/>
                  <a:pt x="2665" y="9495"/>
                  <a:pt x="2672" y="9456"/>
                </a:cubicBezTo>
                <a:cubicBezTo>
                  <a:pt x="2683" y="9396"/>
                  <a:pt x="2681" y="9278"/>
                  <a:pt x="2668" y="9104"/>
                </a:cubicBezTo>
                <a:lnTo>
                  <a:pt x="2637" y="8696"/>
                </a:lnTo>
                <a:lnTo>
                  <a:pt x="2761" y="9146"/>
                </a:lnTo>
                <a:cubicBezTo>
                  <a:pt x="2830" y="9394"/>
                  <a:pt x="2887" y="9701"/>
                  <a:pt x="2887" y="9827"/>
                </a:cubicBezTo>
                <a:cubicBezTo>
                  <a:pt x="2887" y="9894"/>
                  <a:pt x="2893" y="9955"/>
                  <a:pt x="2906" y="10014"/>
                </a:cubicBezTo>
                <a:cubicBezTo>
                  <a:pt x="2920" y="10073"/>
                  <a:pt x="2941" y="10131"/>
                  <a:pt x="2971" y="10188"/>
                </a:cubicBezTo>
                <a:cubicBezTo>
                  <a:pt x="3000" y="10245"/>
                  <a:pt x="3038" y="10305"/>
                  <a:pt x="3088" y="10366"/>
                </a:cubicBezTo>
                <a:cubicBezTo>
                  <a:pt x="3137" y="10428"/>
                  <a:pt x="3198" y="10491"/>
                  <a:pt x="3271" y="10563"/>
                </a:cubicBezTo>
                <a:cubicBezTo>
                  <a:pt x="3338" y="10629"/>
                  <a:pt x="3403" y="10678"/>
                  <a:pt x="3460" y="10704"/>
                </a:cubicBezTo>
                <a:cubicBezTo>
                  <a:pt x="3488" y="10717"/>
                  <a:pt x="3515" y="10725"/>
                  <a:pt x="3539" y="10727"/>
                </a:cubicBezTo>
                <a:cubicBezTo>
                  <a:pt x="3562" y="10730"/>
                  <a:pt x="3585" y="10727"/>
                  <a:pt x="3603" y="10718"/>
                </a:cubicBezTo>
                <a:cubicBezTo>
                  <a:pt x="3683" y="10678"/>
                  <a:pt x="3729" y="10702"/>
                  <a:pt x="3749" y="10803"/>
                </a:cubicBezTo>
                <a:cubicBezTo>
                  <a:pt x="3764" y="10883"/>
                  <a:pt x="3874" y="11033"/>
                  <a:pt x="3992" y="11136"/>
                </a:cubicBezTo>
                <a:cubicBezTo>
                  <a:pt x="4110" y="11238"/>
                  <a:pt x="4207" y="11364"/>
                  <a:pt x="4207" y="11417"/>
                </a:cubicBezTo>
                <a:cubicBezTo>
                  <a:pt x="4207" y="11487"/>
                  <a:pt x="4260" y="11636"/>
                  <a:pt x="4324" y="11764"/>
                </a:cubicBezTo>
                <a:cubicBezTo>
                  <a:pt x="4371" y="11861"/>
                  <a:pt x="4427" y="11948"/>
                  <a:pt x="4464" y="11985"/>
                </a:cubicBezTo>
                <a:cubicBezTo>
                  <a:pt x="4477" y="11997"/>
                  <a:pt x="4487" y="12004"/>
                  <a:pt x="4495" y="12004"/>
                </a:cubicBezTo>
                <a:cubicBezTo>
                  <a:pt x="4507" y="12004"/>
                  <a:pt x="4516" y="12013"/>
                  <a:pt x="4522" y="12023"/>
                </a:cubicBezTo>
                <a:cubicBezTo>
                  <a:pt x="4533" y="12036"/>
                  <a:pt x="4537" y="12053"/>
                  <a:pt x="4529" y="12079"/>
                </a:cubicBezTo>
                <a:cubicBezTo>
                  <a:pt x="4516" y="12121"/>
                  <a:pt x="4546" y="12161"/>
                  <a:pt x="4596" y="12168"/>
                </a:cubicBezTo>
                <a:cubicBezTo>
                  <a:pt x="4645" y="12175"/>
                  <a:pt x="4701" y="12111"/>
                  <a:pt x="4720" y="12023"/>
                </a:cubicBezTo>
                <a:cubicBezTo>
                  <a:pt x="4727" y="11987"/>
                  <a:pt x="4733" y="11960"/>
                  <a:pt x="4739" y="11943"/>
                </a:cubicBezTo>
                <a:cubicBezTo>
                  <a:pt x="4740" y="11938"/>
                  <a:pt x="4742" y="11941"/>
                  <a:pt x="4744" y="11938"/>
                </a:cubicBezTo>
                <a:cubicBezTo>
                  <a:pt x="4753" y="11913"/>
                  <a:pt x="4761" y="11915"/>
                  <a:pt x="4772" y="11957"/>
                </a:cubicBezTo>
                <a:cubicBezTo>
                  <a:pt x="4778" y="11979"/>
                  <a:pt x="4785" y="12008"/>
                  <a:pt x="4794" y="12051"/>
                </a:cubicBezTo>
                <a:cubicBezTo>
                  <a:pt x="4865" y="12389"/>
                  <a:pt x="4843" y="12775"/>
                  <a:pt x="4741" y="12989"/>
                </a:cubicBezTo>
                <a:cubicBezTo>
                  <a:pt x="4682" y="13113"/>
                  <a:pt x="4634" y="13302"/>
                  <a:pt x="4608" y="13472"/>
                </a:cubicBezTo>
                <a:cubicBezTo>
                  <a:pt x="4588" y="13600"/>
                  <a:pt x="4582" y="13718"/>
                  <a:pt x="4593" y="13787"/>
                </a:cubicBezTo>
                <a:cubicBezTo>
                  <a:pt x="4597" y="13810"/>
                  <a:pt x="4602" y="13828"/>
                  <a:pt x="4610" y="13838"/>
                </a:cubicBezTo>
                <a:cubicBezTo>
                  <a:pt x="4637" y="13874"/>
                  <a:pt x="4635" y="13921"/>
                  <a:pt x="4603" y="13960"/>
                </a:cubicBezTo>
                <a:cubicBezTo>
                  <a:pt x="4593" y="13972"/>
                  <a:pt x="4586" y="13990"/>
                  <a:pt x="4579" y="14007"/>
                </a:cubicBezTo>
                <a:cubicBezTo>
                  <a:pt x="4559" y="14059"/>
                  <a:pt x="4549" y="14132"/>
                  <a:pt x="4550" y="14209"/>
                </a:cubicBezTo>
                <a:cubicBezTo>
                  <a:pt x="4553" y="14312"/>
                  <a:pt x="4575" y="14416"/>
                  <a:pt x="4615" y="14481"/>
                </a:cubicBezTo>
                <a:cubicBezTo>
                  <a:pt x="4633" y="14511"/>
                  <a:pt x="4669" y="14620"/>
                  <a:pt x="4713" y="14767"/>
                </a:cubicBezTo>
                <a:cubicBezTo>
                  <a:pt x="4757" y="14916"/>
                  <a:pt x="4807" y="15100"/>
                  <a:pt x="4856" y="15293"/>
                </a:cubicBezTo>
                <a:cubicBezTo>
                  <a:pt x="4926" y="15574"/>
                  <a:pt x="4982" y="15765"/>
                  <a:pt x="5042" y="15912"/>
                </a:cubicBezTo>
                <a:cubicBezTo>
                  <a:pt x="5072" y="15986"/>
                  <a:pt x="5105" y="16047"/>
                  <a:pt x="5140" y="16105"/>
                </a:cubicBezTo>
                <a:cubicBezTo>
                  <a:pt x="5174" y="16163"/>
                  <a:pt x="5210" y="16219"/>
                  <a:pt x="5254" y="16274"/>
                </a:cubicBezTo>
                <a:cubicBezTo>
                  <a:pt x="5474" y="16547"/>
                  <a:pt x="5477" y="16550"/>
                  <a:pt x="5486" y="17128"/>
                </a:cubicBezTo>
                <a:cubicBezTo>
                  <a:pt x="5490" y="17447"/>
                  <a:pt x="5500" y="17945"/>
                  <a:pt x="5507" y="18235"/>
                </a:cubicBezTo>
                <a:cubicBezTo>
                  <a:pt x="5514" y="18525"/>
                  <a:pt x="5518" y="18955"/>
                  <a:pt x="5517" y="19192"/>
                </a:cubicBezTo>
                <a:cubicBezTo>
                  <a:pt x="5515" y="19501"/>
                  <a:pt x="5513" y="19671"/>
                  <a:pt x="5517" y="19816"/>
                </a:cubicBezTo>
                <a:cubicBezTo>
                  <a:pt x="5520" y="19961"/>
                  <a:pt x="5530" y="20082"/>
                  <a:pt x="5545" y="20295"/>
                </a:cubicBezTo>
                <a:cubicBezTo>
                  <a:pt x="5551" y="20371"/>
                  <a:pt x="5552" y="20480"/>
                  <a:pt x="5557" y="20581"/>
                </a:cubicBezTo>
                <a:cubicBezTo>
                  <a:pt x="5568" y="20773"/>
                  <a:pt x="5578" y="20979"/>
                  <a:pt x="5581" y="21107"/>
                </a:cubicBezTo>
                <a:cubicBezTo>
                  <a:pt x="5584" y="21228"/>
                  <a:pt x="5598" y="21346"/>
                  <a:pt x="5614" y="21426"/>
                </a:cubicBezTo>
                <a:cubicBezTo>
                  <a:pt x="5619" y="21436"/>
                  <a:pt x="5624" y="21441"/>
                  <a:pt x="5629" y="21435"/>
                </a:cubicBezTo>
                <a:cubicBezTo>
                  <a:pt x="5652" y="21406"/>
                  <a:pt x="5672" y="21431"/>
                  <a:pt x="5672" y="21487"/>
                </a:cubicBezTo>
                <a:cubicBezTo>
                  <a:pt x="5672" y="21536"/>
                  <a:pt x="5768" y="21564"/>
                  <a:pt x="5901" y="21576"/>
                </a:cubicBezTo>
                <a:cubicBezTo>
                  <a:pt x="5935" y="21579"/>
                  <a:pt x="5964" y="21590"/>
                  <a:pt x="6001" y="21590"/>
                </a:cubicBezTo>
                <a:cubicBezTo>
                  <a:pt x="6043" y="21590"/>
                  <a:pt x="6074" y="21587"/>
                  <a:pt x="6106" y="21585"/>
                </a:cubicBezTo>
                <a:cubicBezTo>
                  <a:pt x="6117" y="21584"/>
                  <a:pt x="6134" y="21582"/>
                  <a:pt x="6144" y="21580"/>
                </a:cubicBezTo>
                <a:cubicBezTo>
                  <a:pt x="6186" y="21576"/>
                  <a:pt x="6218" y="21568"/>
                  <a:pt x="6242" y="21557"/>
                </a:cubicBezTo>
                <a:cubicBezTo>
                  <a:pt x="6266" y="21546"/>
                  <a:pt x="6282" y="21533"/>
                  <a:pt x="6292" y="21515"/>
                </a:cubicBezTo>
                <a:cubicBezTo>
                  <a:pt x="6302" y="21496"/>
                  <a:pt x="6306" y="21473"/>
                  <a:pt x="6306" y="21444"/>
                </a:cubicBezTo>
                <a:cubicBezTo>
                  <a:pt x="6306" y="21424"/>
                  <a:pt x="6305" y="21406"/>
                  <a:pt x="6302" y="21388"/>
                </a:cubicBezTo>
                <a:cubicBezTo>
                  <a:pt x="6298" y="21371"/>
                  <a:pt x="6292" y="21354"/>
                  <a:pt x="6285" y="21341"/>
                </a:cubicBezTo>
                <a:cubicBezTo>
                  <a:pt x="6272" y="21315"/>
                  <a:pt x="6253" y="21299"/>
                  <a:pt x="6232" y="21299"/>
                </a:cubicBezTo>
                <a:cubicBezTo>
                  <a:pt x="6192" y="21299"/>
                  <a:pt x="6158" y="21258"/>
                  <a:pt x="6158" y="21205"/>
                </a:cubicBezTo>
                <a:cubicBezTo>
                  <a:pt x="6158" y="21152"/>
                  <a:pt x="6177" y="21107"/>
                  <a:pt x="6197" y="21107"/>
                </a:cubicBezTo>
                <a:cubicBezTo>
                  <a:pt x="6202" y="21106"/>
                  <a:pt x="6208" y="21101"/>
                  <a:pt x="6216" y="21088"/>
                </a:cubicBezTo>
                <a:cubicBezTo>
                  <a:pt x="6238" y="21048"/>
                  <a:pt x="6269" y="20955"/>
                  <a:pt x="6294" y="20848"/>
                </a:cubicBezTo>
                <a:cubicBezTo>
                  <a:pt x="6317" y="20754"/>
                  <a:pt x="6326" y="20695"/>
                  <a:pt x="6328" y="20647"/>
                </a:cubicBezTo>
                <a:cubicBezTo>
                  <a:pt x="6328" y="20642"/>
                  <a:pt x="6330" y="20632"/>
                  <a:pt x="6330" y="20628"/>
                </a:cubicBezTo>
                <a:cubicBezTo>
                  <a:pt x="6330" y="20602"/>
                  <a:pt x="6327" y="20585"/>
                  <a:pt x="6321" y="20567"/>
                </a:cubicBezTo>
                <a:cubicBezTo>
                  <a:pt x="6315" y="20549"/>
                  <a:pt x="6307" y="20530"/>
                  <a:pt x="6294" y="20515"/>
                </a:cubicBezTo>
                <a:cubicBezTo>
                  <a:pt x="6272" y="20488"/>
                  <a:pt x="6263" y="20471"/>
                  <a:pt x="6266" y="20459"/>
                </a:cubicBezTo>
                <a:cubicBezTo>
                  <a:pt x="6269" y="20446"/>
                  <a:pt x="6284" y="20441"/>
                  <a:pt x="6314" y="20440"/>
                </a:cubicBezTo>
                <a:cubicBezTo>
                  <a:pt x="6324" y="20440"/>
                  <a:pt x="6334" y="20436"/>
                  <a:pt x="6345" y="20426"/>
                </a:cubicBezTo>
                <a:cubicBezTo>
                  <a:pt x="6355" y="20416"/>
                  <a:pt x="6366" y="20401"/>
                  <a:pt x="6376" y="20384"/>
                </a:cubicBezTo>
                <a:cubicBezTo>
                  <a:pt x="6395" y="20349"/>
                  <a:pt x="6412" y="20301"/>
                  <a:pt x="6419" y="20248"/>
                </a:cubicBezTo>
                <a:cubicBezTo>
                  <a:pt x="6422" y="20220"/>
                  <a:pt x="6428" y="20191"/>
                  <a:pt x="6435" y="20168"/>
                </a:cubicBezTo>
                <a:cubicBezTo>
                  <a:pt x="6459" y="20097"/>
                  <a:pt x="6500" y="20055"/>
                  <a:pt x="6545" y="20055"/>
                </a:cubicBezTo>
                <a:cubicBezTo>
                  <a:pt x="6578" y="20055"/>
                  <a:pt x="6609" y="20034"/>
                  <a:pt x="6636" y="19999"/>
                </a:cubicBezTo>
                <a:cubicBezTo>
                  <a:pt x="6715" y="19894"/>
                  <a:pt x="6755" y="19662"/>
                  <a:pt x="6695" y="19521"/>
                </a:cubicBezTo>
                <a:cubicBezTo>
                  <a:pt x="6671" y="19464"/>
                  <a:pt x="6662" y="19433"/>
                  <a:pt x="6671" y="19413"/>
                </a:cubicBezTo>
                <a:cubicBezTo>
                  <a:pt x="6681" y="19392"/>
                  <a:pt x="6711" y="19384"/>
                  <a:pt x="6762" y="19384"/>
                </a:cubicBezTo>
                <a:cubicBezTo>
                  <a:pt x="6788" y="19384"/>
                  <a:pt x="6810" y="19378"/>
                  <a:pt x="6831" y="19361"/>
                </a:cubicBezTo>
                <a:cubicBezTo>
                  <a:pt x="6852" y="19344"/>
                  <a:pt x="6871" y="19319"/>
                  <a:pt x="6891" y="19277"/>
                </a:cubicBezTo>
                <a:cubicBezTo>
                  <a:pt x="6911" y="19234"/>
                  <a:pt x="6932" y="19174"/>
                  <a:pt x="6955" y="19098"/>
                </a:cubicBezTo>
                <a:cubicBezTo>
                  <a:pt x="6979" y="19020"/>
                  <a:pt x="7006" y="18927"/>
                  <a:pt x="7037" y="18807"/>
                </a:cubicBezTo>
                <a:cubicBezTo>
                  <a:pt x="7078" y="18648"/>
                  <a:pt x="7114" y="18472"/>
                  <a:pt x="7142" y="18315"/>
                </a:cubicBezTo>
                <a:cubicBezTo>
                  <a:pt x="7169" y="18158"/>
                  <a:pt x="7185" y="18023"/>
                  <a:pt x="7185" y="17944"/>
                </a:cubicBezTo>
                <a:cubicBezTo>
                  <a:pt x="7185" y="17705"/>
                  <a:pt x="7215" y="17632"/>
                  <a:pt x="7368" y="17503"/>
                </a:cubicBezTo>
                <a:cubicBezTo>
                  <a:pt x="7469" y="17418"/>
                  <a:pt x="7586" y="17317"/>
                  <a:pt x="7626" y="17278"/>
                </a:cubicBezTo>
                <a:cubicBezTo>
                  <a:pt x="7637" y="17267"/>
                  <a:pt x="7648" y="17247"/>
                  <a:pt x="7659" y="17221"/>
                </a:cubicBezTo>
                <a:cubicBezTo>
                  <a:pt x="7693" y="17144"/>
                  <a:pt x="7725" y="17006"/>
                  <a:pt x="7752" y="16837"/>
                </a:cubicBezTo>
                <a:cubicBezTo>
                  <a:pt x="7788" y="16610"/>
                  <a:pt x="7814" y="16331"/>
                  <a:pt x="7817" y="16072"/>
                </a:cubicBezTo>
                <a:cubicBezTo>
                  <a:pt x="7817" y="16005"/>
                  <a:pt x="7820" y="15938"/>
                  <a:pt x="7826" y="15870"/>
                </a:cubicBezTo>
                <a:cubicBezTo>
                  <a:pt x="7833" y="15803"/>
                  <a:pt x="7842" y="15737"/>
                  <a:pt x="7855" y="15668"/>
                </a:cubicBezTo>
                <a:cubicBezTo>
                  <a:pt x="7859" y="15646"/>
                  <a:pt x="7867" y="15624"/>
                  <a:pt x="7872" y="15603"/>
                </a:cubicBezTo>
                <a:cubicBezTo>
                  <a:pt x="7896" y="15485"/>
                  <a:pt x="7926" y="15361"/>
                  <a:pt x="7970" y="15232"/>
                </a:cubicBezTo>
                <a:cubicBezTo>
                  <a:pt x="8089" y="14879"/>
                  <a:pt x="8114" y="14728"/>
                  <a:pt x="8089" y="14500"/>
                </a:cubicBezTo>
                <a:cubicBezTo>
                  <a:pt x="8080" y="14420"/>
                  <a:pt x="8065" y="14346"/>
                  <a:pt x="8048" y="14294"/>
                </a:cubicBezTo>
                <a:cubicBezTo>
                  <a:pt x="8031" y="14241"/>
                  <a:pt x="8013" y="14209"/>
                  <a:pt x="7996" y="14209"/>
                </a:cubicBezTo>
                <a:cubicBezTo>
                  <a:pt x="7962" y="14209"/>
                  <a:pt x="7894" y="14122"/>
                  <a:pt x="7845" y="14017"/>
                </a:cubicBezTo>
                <a:cubicBezTo>
                  <a:pt x="7797" y="13911"/>
                  <a:pt x="7715" y="13824"/>
                  <a:pt x="7664" y="13824"/>
                </a:cubicBezTo>
                <a:cubicBezTo>
                  <a:pt x="7650" y="13824"/>
                  <a:pt x="7627" y="13816"/>
                  <a:pt x="7600" y="13801"/>
                </a:cubicBezTo>
                <a:cubicBezTo>
                  <a:pt x="7461" y="13724"/>
                  <a:pt x="7186" y="13481"/>
                  <a:pt x="7041" y="13318"/>
                </a:cubicBezTo>
                <a:cubicBezTo>
                  <a:pt x="7012" y="13285"/>
                  <a:pt x="6988" y="13258"/>
                  <a:pt x="6972" y="13233"/>
                </a:cubicBezTo>
                <a:cubicBezTo>
                  <a:pt x="6956" y="13209"/>
                  <a:pt x="6947" y="13189"/>
                  <a:pt x="6948" y="13177"/>
                </a:cubicBezTo>
                <a:cubicBezTo>
                  <a:pt x="6952" y="13138"/>
                  <a:pt x="6928" y="12970"/>
                  <a:pt x="6896" y="12806"/>
                </a:cubicBezTo>
                <a:cubicBezTo>
                  <a:pt x="6839" y="12514"/>
                  <a:pt x="6674" y="12290"/>
                  <a:pt x="6514" y="12290"/>
                </a:cubicBezTo>
                <a:cubicBezTo>
                  <a:pt x="6486" y="12290"/>
                  <a:pt x="6450" y="12263"/>
                  <a:pt x="6411" y="12215"/>
                </a:cubicBezTo>
                <a:cubicBezTo>
                  <a:pt x="6373" y="12167"/>
                  <a:pt x="6332" y="12101"/>
                  <a:pt x="6294" y="12027"/>
                </a:cubicBezTo>
                <a:cubicBezTo>
                  <a:pt x="6239" y="11917"/>
                  <a:pt x="6191" y="11788"/>
                  <a:pt x="6170" y="11685"/>
                </a:cubicBezTo>
                <a:cubicBezTo>
                  <a:pt x="6164" y="11650"/>
                  <a:pt x="6158" y="11619"/>
                  <a:pt x="6158" y="11591"/>
                </a:cubicBezTo>
                <a:cubicBezTo>
                  <a:pt x="6158" y="11423"/>
                  <a:pt x="6134" y="11411"/>
                  <a:pt x="5898" y="11469"/>
                </a:cubicBezTo>
                <a:cubicBezTo>
                  <a:pt x="5847" y="11481"/>
                  <a:pt x="5806" y="11493"/>
                  <a:pt x="5770" y="11497"/>
                </a:cubicBezTo>
                <a:cubicBezTo>
                  <a:pt x="5733" y="11501"/>
                  <a:pt x="5703" y="11499"/>
                  <a:pt x="5679" y="11492"/>
                </a:cubicBezTo>
                <a:cubicBezTo>
                  <a:pt x="5630" y="11479"/>
                  <a:pt x="5600" y="11441"/>
                  <a:pt x="5574" y="11380"/>
                </a:cubicBezTo>
                <a:cubicBezTo>
                  <a:pt x="5565" y="11358"/>
                  <a:pt x="5554" y="11344"/>
                  <a:pt x="5543" y="11328"/>
                </a:cubicBezTo>
                <a:cubicBezTo>
                  <a:pt x="5521" y="11297"/>
                  <a:pt x="5496" y="11276"/>
                  <a:pt x="5474" y="11272"/>
                </a:cubicBezTo>
                <a:cubicBezTo>
                  <a:pt x="5462" y="11270"/>
                  <a:pt x="5454" y="11270"/>
                  <a:pt x="5445" y="11276"/>
                </a:cubicBezTo>
                <a:cubicBezTo>
                  <a:pt x="5409" y="11304"/>
                  <a:pt x="5378" y="11290"/>
                  <a:pt x="5378" y="11244"/>
                </a:cubicBezTo>
                <a:cubicBezTo>
                  <a:pt x="5378" y="11227"/>
                  <a:pt x="5372" y="11217"/>
                  <a:pt x="5362" y="11215"/>
                </a:cubicBezTo>
                <a:cubicBezTo>
                  <a:pt x="5330" y="11211"/>
                  <a:pt x="5261" y="11266"/>
                  <a:pt x="5187" y="11342"/>
                </a:cubicBezTo>
                <a:cubicBezTo>
                  <a:pt x="5138" y="11393"/>
                  <a:pt x="5086" y="11453"/>
                  <a:pt x="5047" y="11511"/>
                </a:cubicBezTo>
                <a:cubicBezTo>
                  <a:pt x="5027" y="11540"/>
                  <a:pt x="5010" y="11569"/>
                  <a:pt x="4996" y="11596"/>
                </a:cubicBezTo>
                <a:cubicBezTo>
                  <a:pt x="4983" y="11622"/>
                  <a:pt x="4974" y="11650"/>
                  <a:pt x="4970" y="11671"/>
                </a:cubicBezTo>
                <a:cubicBezTo>
                  <a:pt x="4946" y="11792"/>
                  <a:pt x="4920" y="11798"/>
                  <a:pt x="4839" y="11713"/>
                </a:cubicBezTo>
                <a:cubicBezTo>
                  <a:pt x="4762" y="11632"/>
                  <a:pt x="4719" y="11639"/>
                  <a:pt x="4662" y="11732"/>
                </a:cubicBezTo>
                <a:cubicBezTo>
                  <a:pt x="4631" y="11782"/>
                  <a:pt x="4609" y="11805"/>
                  <a:pt x="4588" y="11797"/>
                </a:cubicBezTo>
                <a:cubicBezTo>
                  <a:pt x="4567" y="11789"/>
                  <a:pt x="4545" y="11746"/>
                  <a:pt x="4517" y="11671"/>
                </a:cubicBezTo>
                <a:cubicBezTo>
                  <a:pt x="4479" y="11569"/>
                  <a:pt x="4460" y="11497"/>
                  <a:pt x="4457" y="11413"/>
                </a:cubicBezTo>
                <a:cubicBezTo>
                  <a:pt x="4454" y="11329"/>
                  <a:pt x="4467" y="11234"/>
                  <a:pt x="4495" y="11093"/>
                </a:cubicBezTo>
                <a:cubicBezTo>
                  <a:pt x="4503" y="11057"/>
                  <a:pt x="4509" y="11020"/>
                  <a:pt x="4512" y="10986"/>
                </a:cubicBezTo>
                <a:cubicBezTo>
                  <a:pt x="4533" y="10743"/>
                  <a:pt x="4447" y="10568"/>
                  <a:pt x="4297" y="10568"/>
                </a:cubicBezTo>
                <a:cubicBezTo>
                  <a:pt x="4196" y="10568"/>
                  <a:pt x="4159" y="10528"/>
                  <a:pt x="4178" y="10446"/>
                </a:cubicBezTo>
                <a:cubicBezTo>
                  <a:pt x="4194" y="10380"/>
                  <a:pt x="4219" y="10252"/>
                  <a:pt x="4235" y="10160"/>
                </a:cubicBezTo>
                <a:cubicBezTo>
                  <a:pt x="4244" y="10114"/>
                  <a:pt x="4258" y="10073"/>
                  <a:pt x="4271" y="10042"/>
                </a:cubicBezTo>
                <a:cubicBezTo>
                  <a:pt x="4284" y="10012"/>
                  <a:pt x="4297" y="9991"/>
                  <a:pt x="4309" y="9991"/>
                </a:cubicBezTo>
                <a:cubicBezTo>
                  <a:pt x="4315" y="9991"/>
                  <a:pt x="4321" y="9986"/>
                  <a:pt x="4326" y="9977"/>
                </a:cubicBezTo>
                <a:cubicBezTo>
                  <a:pt x="4331" y="9967"/>
                  <a:pt x="4336" y="9951"/>
                  <a:pt x="4340" y="9934"/>
                </a:cubicBezTo>
                <a:cubicBezTo>
                  <a:pt x="4348" y="9899"/>
                  <a:pt x="4352" y="9851"/>
                  <a:pt x="4352" y="9798"/>
                </a:cubicBezTo>
                <a:cubicBezTo>
                  <a:pt x="4352" y="9669"/>
                  <a:pt x="4320" y="9606"/>
                  <a:pt x="4252" y="9606"/>
                </a:cubicBezTo>
                <a:cubicBezTo>
                  <a:pt x="4183" y="9606"/>
                  <a:pt x="4109" y="9651"/>
                  <a:pt x="4054" y="9714"/>
                </a:cubicBezTo>
                <a:cubicBezTo>
                  <a:pt x="3999" y="9777"/>
                  <a:pt x="3961" y="9856"/>
                  <a:pt x="3961" y="9934"/>
                </a:cubicBezTo>
                <a:cubicBezTo>
                  <a:pt x="3961" y="9962"/>
                  <a:pt x="3958" y="9987"/>
                  <a:pt x="3951" y="10010"/>
                </a:cubicBezTo>
                <a:cubicBezTo>
                  <a:pt x="3948" y="10022"/>
                  <a:pt x="3942" y="10033"/>
                  <a:pt x="3937" y="10042"/>
                </a:cubicBezTo>
                <a:cubicBezTo>
                  <a:pt x="3922" y="10072"/>
                  <a:pt x="3902" y="10096"/>
                  <a:pt x="3877" y="10113"/>
                </a:cubicBezTo>
                <a:cubicBezTo>
                  <a:pt x="3845" y="10135"/>
                  <a:pt x="3807" y="10144"/>
                  <a:pt x="3770" y="10141"/>
                </a:cubicBezTo>
                <a:cubicBezTo>
                  <a:pt x="3715" y="10136"/>
                  <a:pt x="3662" y="10102"/>
                  <a:pt x="3634" y="10028"/>
                </a:cubicBezTo>
                <a:cubicBezTo>
                  <a:pt x="3622" y="9997"/>
                  <a:pt x="3612" y="9964"/>
                  <a:pt x="3603" y="9925"/>
                </a:cubicBezTo>
                <a:cubicBezTo>
                  <a:pt x="3594" y="9887"/>
                  <a:pt x="3588" y="9846"/>
                  <a:pt x="3582" y="9803"/>
                </a:cubicBezTo>
                <a:cubicBezTo>
                  <a:pt x="3557" y="9631"/>
                  <a:pt x="3556" y="9428"/>
                  <a:pt x="3577" y="9273"/>
                </a:cubicBezTo>
                <a:cubicBezTo>
                  <a:pt x="3587" y="9195"/>
                  <a:pt x="3603" y="9130"/>
                  <a:pt x="3624" y="9085"/>
                </a:cubicBezTo>
                <a:cubicBezTo>
                  <a:pt x="3649" y="9035"/>
                  <a:pt x="3667" y="8921"/>
                  <a:pt x="3667" y="8832"/>
                </a:cubicBezTo>
                <a:cubicBezTo>
                  <a:pt x="3667" y="8797"/>
                  <a:pt x="3673" y="8766"/>
                  <a:pt x="3679" y="8733"/>
                </a:cubicBezTo>
                <a:cubicBezTo>
                  <a:pt x="3686" y="8701"/>
                  <a:pt x="3696" y="8669"/>
                  <a:pt x="3708" y="8639"/>
                </a:cubicBezTo>
                <a:cubicBezTo>
                  <a:pt x="3782" y="8465"/>
                  <a:pt x="3949" y="8356"/>
                  <a:pt x="4111" y="8410"/>
                </a:cubicBezTo>
                <a:cubicBezTo>
                  <a:pt x="4177" y="8431"/>
                  <a:pt x="4225" y="8441"/>
                  <a:pt x="4257" y="8433"/>
                </a:cubicBezTo>
                <a:cubicBezTo>
                  <a:pt x="4273" y="8429"/>
                  <a:pt x="4285" y="8421"/>
                  <a:pt x="4293" y="8410"/>
                </a:cubicBezTo>
                <a:cubicBezTo>
                  <a:pt x="4300" y="8398"/>
                  <a:pt x="4305" y="8381"/>
                  <a:pt x="4305" y="8363"/>
                </a:cubicBezTo>
                <a:cubicBezTo>
                  <a:pt x="4305" y="8346"/>
                  <a:pt x="4307" y="8332"/>
                  <a:pt x="4314" y="8320"/>
                </a:cubicBezTo>
                <a:cubicBezTo>
                  <a:pt x="4336" y="8284"/>
                  <a:pt x="4390" y="8269"/>
                  <a:pt x="4462" y="8283"/>
                </a:cubicBezTo>
                <a:cubicBezTo>
                  <a:pt x="4602" y="8309"/>
                  <a:pt x="4626" y="8357"/>
                  <a:pt x="4670" y="8696"/>
                </a:cubicBezTo>
                <a:cubicBezTo>
                  <a:pt x="4679" y="8771"/>
                  <a:pt x="4690" y="8835"/>
                  <a:pt x="4701" y="8888"/>
                </a:cubicBezTo>
                <a:cubicBezTo>
                  <a:pt x="4711" y="8942"/>
                  <a:pt x="4721" y="8987"/>
                  <a:pt x="4732" y="9020"/>
                </a:cubicBezTo>
                <a:cubicBezTo>
                  <a:pt x="4743" y="9053"/>
                  <a:pt x="4754" y="9073"/>
                  <a:pt x="4765" y="9085"/>
                </a:cubicBezTo>
                <a:cubicBezTo>
                  <a:pt x="4787" y="9110"/>
                  <a:pt x="4807" y="9093"/>
                  <a:pt x="4825" y="9038"/>
                </a:cubicBezTo>
                <a:cubicBezTo>
                  <a:pt x="4852" y="8956"/>
                  <a:pt x="4873" y="8788"/>
                  <a:pt x="4880" y="8536"/>
                </a:cubicBezTo>
                <a:cubicBezTo>
                  <a:pt x="4883" y="8404"/>
                  <a:pt x="4885" y="8299"/>
                  <a:pt x="4891" y="8217"/>
                </a:cubicBezTo>
                <a:cubicBezTo>
                  <a:pt x="4895" y="8175"/>
                  <a:pt x="4901" y="8142"/>
                  <a:pt x="4906" y="8109"/>
                </a:cubicBezTo>
                <a:cubicBezTo>
                  <a:pt x="4916" y="8041"/>
                  <a:pt x="4932" y="7985"/>
                  <a:pt x="4956" y="7931"/>
                </a:cubicBezTo>
                <a:cubicBezTo>
                  <a:pt x="4992" y="7849"/>
                  <a:pt x="5049" y="7767"/>
                  <a:pt x="5137" y="7640"/>
                </a:cubicBezTo>
                <a:cubicBezTo>
                  <a:pt x="5173" y="7588"/>
                  <a:pt x="5206" y="7536"/>
                  <a:pt x="5235" y="7485"/>
                </a:cubicBezTo>
                <a:cubicBezTo>
                  <a:pt x="5265" y="7434"/>
                  <a:pt x="5290" y="7382"/>
                  <a:pt x="5311" y="7335"/>
                </a:cubicBezTo>
                <a:cubicBezTo>
                  <a:pt x="5333" y="7288"/>
                  <a:pt x="5350" y="7247"/>
                  <a:pt x="5362" y="7208"/>
                </a:cubicBezTo>
                <a:cubicBezTo>
                  <a:pt x="5373" y="7170"/>
                  <a:pt x="5378" y="7137"/>
                  <a:pt x="5378" y="7110"/>
                </a:cubicBezTo>
                <a:cubicBezTo>
                  <a:pt x="5378" y="7009"/>
                  <a:pt x="5396" y="6922"/>
                  <a:pt x="5419" y="6922"/>
                </a:cubicBezTo>
                <a:cubicBezTo>
                  <a:pt x="5441" y="6922"/>
                  <a:pt x="5488" y="6819"/>
                  <a:pt x="5524" y="6688"/>
                </a:cubicBezTo>
                <a:cubicBezTo>
                  <a:pt x="5534" y="6649"/>
                  <a:pt x="5547" y="6612"/>
                  <a:pt x="5562" y="6580"/>
                </a:cubicBezTo>
                <a:cubicBezTo>
                  <a:pt x="5592" y="6515"/>
                  <a:pt x="5633" y="6465"/>
                  <a:pt x="5679" y="6429"/>
                </a:cubicBezTo>
                <a:cubicBezTo>
                  <a:pt x="5702" y="6412"/>
                  <a:pt x="5727" y="6397"/>
                  <a:pt x="5753" y="6387"/>
                </a:cubicBezTo>
                <a:cubicBezTo>
                  <a:pt x="5781" y="6377"/>
                  <a:pt x="5804" y="6363"/>
                  <a:pt x="5824" y="6350"/>
                </a:cubicBezTo>
                <a:cubicBezTo>
                  <a:pt x="5865" y="6322"/>
                  <a:pt x="5891" y="6290"/>
                  <a:pt x="5901" y="6246"/>
                </a:cubicBezTo>
                <a:cubicBezTo>
                  <a:pt x="5906" y="6225"/>
                  <a:pt x="5905" y="6202"/>
                  <a:pt x="5903" y="6176"/>
                </a:cubicBezTo>
                <a:cubicBezTo>
                  <a:pt x="5899" y="6129"/>
                  <a:pt x="5912" y="6079"/>
                  <a:pt x="5932" y="6031"/>
                </a:cubicBezTo>
                <a:cubicBezTo>
                  <a:pt x="5962" y="5959"/>
                  <a:pt x="6012" y="5894"/>
                  <a:pt x="6058" y="5862"/>
                </a:cubicBezTo>
                <a:cubicBezTo>
                  <a:pt x="6074" y="5851"/>
                  <a:pt x="6087" y="5846"/>
                  <a:pt x="6101" y="5843"/>
                </a:cubicBezTo>
                <a:cubicBezTo>
                  <a:pt x="6130" y="5838"/>
                  <a:pt x="6154" y="5847"/>
                  <a:pt x="6166" y="5885"/>
                </a:cubicBezTo>
                <a:cubicBezTo>
                  <a:pt x="6188" y="5955"/>
                  <a:pt x="6281" y="5918"/>
                  <a:pt x="6450" y="5768"/>
                </a:cubicBezTo>
                <a:cubicBezTo>
                  <a:pt x="6515" y="5710"/>
                  <a:pt x="6565" y="5656"/>
                  <a:pt x="6602" y="5604"/>
                </a:cubicBezTo>
                <a:cubicBezTo>
                  <a:pt x="6640" y="5552"/>
                  <a:pt x="6663" y="5501"/>
                  <a:pt x="6671" y="5463"/>
                </a:cubicBezTo>
                <a:cubicBezTo>
                  <a:pt x="6688" y="5386"/>
                  <a:pt x="6644" y="5345"/>
                  <a:pt x="6533" y="5369"/>
                </a:cubicBezTo>
                <a:cubicBezTo>
                  <a:pt x="6479" y="5381"/>
                  <a:pt x="6433" y="5374"/>
                  <a:pt x="6414" y="5350"/>
                </a:cubicBezTo>
                <a:cubicBezTo>
                  <a:pt x="6407" y="5343"/>
                  <a:pt x="6404" y="5332"/>
                  <a:pt x="6404" y="5322"/>
                </a:cubicBezTo>
                <a:cubicBezTo>
                  <a:pt x="6405" y="5286"/>
                  <a:pt x="6412" y="5244"/>
                  <a:pt x="6421" y="5205"/>
                </a:cubicBezTo>
                <a:cubicBezTo>
                  <a:pt x="6430" y="5165"/>
                  <a:pt x="6443" y="5128"/>
                  <a:pt x="6457" y="5097"/>
                </a:cubicBezTo>
                <a:cubicBezTo>
                  <a:pt x="6477" y="5050"/>
                  <a:pt x="6499" y="5016"/>
                  <a:pt x="6516" y="5017"/>
                </a:cubicBezTo>
                <a:cubicBezTo>
                  <a:pt x="6522" y="5017"/>
                  <a:pt x="6527" y="5023"/>
                  <a:pt x="6531" y="5031"/>
                </a:cubicBezTo>
                <a:cubicBezTo>
                  <a:pt x="6549" y="5067"/>
                  <a:pt x="6611" y="5033"/>
                  <a:pt x="6667" y="4956"/>
                </a:cubicBezTo>
                <a:cubicBezTo>
                  <a:pt x="6703" y="4906"/>
                  <a:pt x="6733" y="4870"/>
                  <a:pt x="6757" y="4848"/>
                </a:cubicBezTo>
                <a:cubicBezTo>
                  <a:pt x="6782" y="4826"/>
                  <a:pt x="6802" y="4815"/>
                  <a:pt x="6812" y="4820"/>
                </a:cubicBezTo>
                <a:cubicBezTo>
                  <a:pt x="6817" y="4823"/>
                  <a:pt x="6821" y="4830"/>
                  <a:pt x="6822" y="4839"/>
                </a:cubicBezTo>
                <a:cubicBezTo>
                  <a:pt x="6825" y="4866"/>
                  <a:pt x="6808" y="4924"/>
                  <a:pt x="6769" y="5008"/>
                </a:cubicBezTo>
                <a:cubicBezTo>
                  <a:pt x="6721" y="5113"/>
                  <a:pt x="6689" y="5212"/>
                  <a:pt x="6700" y="5228"/>
                </a:cubicBezTo>
                <a:cubicBezTo>
                  <a:pt x="6715" y="5249"/>
                  <a:pt x="6747" y="5277"/>
                  <a:pt x="6788" y="5303"/>
                </a:cubicBezTo>
                <a:cubicBezTo>
                  <a:pt x="6914" y="5381"/>
                  <a:pt x="7118" y="5462"/>
                  <a:pt x="7144" y="5430"/>
                </a:cubicBezTo>
                <a:cubicBezTo>
                  <a:pt x="7211" y="5349"/>
                  <a:pt x="7191" y="4908"/>
                  <a:pt x="7118" y="4853"/>
                </a:cubicBezTo>
                <a:cubicBezTo>
                  <a:pt x="7108" y="4845"/>
                  <a:pt x="7099" y="4836"/>
                  <a:pt x="7091" y="4820"/>
                </a:cubicBezTo>
                <a:cubicBezTo>
                  <a:pt x="7084" y="4805"/>
                  <a:pt x="7079" y="4785"/>
                  <a:pt x="7075" y="4764"/>
                </a:cubicBezTo>
                <a:cubicBezTo>
                  <a:pt x="7067" y="4722"/>
                  <a:pt x="7068" y="4671"/>
                  <a:pt x="7075" y="4618"/>
                </a:cubicBezTo>
                <a:cubicBezTo>
                  <a:pt x="7084" y="4549"/>
                  <a:pt x="7086" y="4477"/>
                  <a:pt x="7084" y="4402"/>
                </a:cubicBezTo>
                <a:cubicBezTo>
                  <a:pt x="7082" y="4328"/>
                  <a:pt x="7076" y="4253"/>
                  <a:pt x="7065" y="4187"/>
                </a:cubicBezTo>
                <a:cubicBezTo>
                  <a:pt x="7049" y="4088"/>
                  <a:pt x="7024" y="4008"/>
                  <a:pt x="6994" y="3966"/>
                </a:cubicBezTo>
                <a:cubicBezTo>
                  <a:pt x="6984" y="3952"/>
                  <a:pt x="6971" y="3942"/>
                  <a:pt x="6960" y="3938"/>
                </a:cubicBezTo>
                <a:cubicBezTo>
                  <a:pt x="6939" y="3929"/>
                  <a:pt x="6914" y="3881"/>
                  <a:pt x="6889" y="3811"/>
                </a:cubicBezTo>
                <a:cubicBezTo>
                  <a:pt x="6876" y="3775"/>
                  <a:pt x="6862" y="3733"/>
                  <a:pt x="6850" y="3689"/>
                </a:cubicBezTo>
                <a:cubicBezTo>
                  <a:pt x="6838" y="3644"/>
                  <a:pt x="6830" y="3597"/>
                  <a:pt x="6822" y="3548"/>
                </a:cubicBezTo>
                <a:cubicBezTo>
                  <a:pt x="6790" y="3368"/>
                  <a:pt x="6780" y="3191"/>
                  <a:pt x="6791" y="3028"/>
                </a:cubicBezTo>
                <a:cubicBezTo>
                  <a:pt x="6805" y="2809"/>
                  <a:pt x="6855" y="2620"/>
                  <a:pt x="6934" y="2502"/>
                </a:cubicBezTo>
                <a:cubicBezTo>
                  <a:pt x="6954" y="2473"/>
                  <a:pt x="6977" y="2447"/>
                  <a:pt x="7001" y="2427"/>
                </a:cubicBezTo>
                <a:cubicBezTo>
                  <a:pt x="7041" y="2392"/>
                  <a:pt x="7070" y="2360"/>
                  <a:pt x="7091" y="2329"/>
                </a:cubicBezTo>
                <a:cubicBezTo>
                  <a:pt x="7135" y="2266"/>
                  <a:pt x="7142" y="2209"/>
                  <a:pt x="7113" y="2164"/>
                </a:cubicBezTo>
                <a:cubicBezTo>
                  <a:pt x="7097" y="2141"/>
                  <a:pt x="7073" y="2121"/>
                  <a:pt x="7039" y="2103"/>
                </a:cubicBezTo>
                <a:cubicBezTo>
                  <a:pt x="7012" y="2090"/>
                  <a:pt x="6984" y="2053"/>
                  <a:pt x="6958" y="2000"/>
                </a:cubicBezTo>
                <a:cubicBezTo>
                  <a:pt x="6951" y="1985"/>
                  <a:pt x="6943" y="1970"/>
                  <a:pt x="6936" y="1953"/>
                </a:cubicBezTo>
                <a:cubicBezTo>
                  <a:pt x="6931" y="1940"/>
                  <a:pt x="6927" y="1925"/>
                  <a:pt x="6922" y="1911"/>
                </a:cubicBezTo>
                <a:cubicBezTo>
                  <a:pt x="6912" y="1880"/>
                  <a:pt x="6902" y="1845"/>
                  <a:pt x="6896" y="1812"/>
                </a:cubicBezTo>
                <a:cubicBezTo>
                  <a:pt x="6889" y="1779"/>
                  <a:pt x="6881" y="1746"/>
                  <a:pt x="6870" y="1714"/>
                </a:cubicBezTo>
                <a:cubicBezTo>
                  <a:pt x="6858" y="1682"/>
                  <a:pt x="6843" y="1653"/>
                  <a:pt x="6829" y="1625"/>
                </a:cubicBezTo>
                <a:cubicBezTo>
                  <a:pt x="6815" y="1597"/>
                  <a:pt x="6799" y="1570"/>
                  <a:pt x="6784" y="1550"/>
                </a:cubicBezTo>
                <a:cubicBezTo>
                  <a:pt x="6767" y="1529"/>
                  <a:pt x="6751" y="1512"/>
                  <a:pt x="6736" y="1503"/>
                </a:cubicBezTo>
                <a:cubicBezTo>
                  <a:pt x="6674" y="1465"/>
                  <a:pt x="6576" y="1359"/>
                  <a:pt x="6516" y="1268"/>
                </a:cubicBezTo>
                <a:lnTo>
                  <a:pt x="6409" y="1104"/>
                </a:lnTo>
                <a:lnTo>
                  <a:pt x="6521" y="911"/>
                </a:lnTo>
                <a:cubicBezTo>
                  <a:pt x="6551" y="860"/>
                  <a:pt x="6591" y="814"/>
                  <a:pt x="6633" y="771"/>
                </a:cubicBezTo>
                <a:cubicBezTo>
                  <a:pt x="6676" y="727"/>
                  <a:pt x="6720" y="689"/>
                  <a:pt x="6760" y="663"/>
                </a:cubicBezTo>
                <a:cubicBezTo>
                  <a:pt x="6839" y="611"/>
                  <a:pt x="6897" y="607"/>
                  <a:pt x="6872" y="686"/>
                </a:cubicBezTo>
                <a:cubicBezTo>
                  <a:pt x="6866" y="706"/>
                  <a:pt x="6863" y="720"/>
                  <a:pt x="6862" y="738"/>
                </a:cubicBezTo>
                <a:cubicBezTo>
                  <a:pt x="6862" y="755"/>
                  <a:pt x="6862" y="770"/>
                  <a:pt x="6867" y="785"/>
                </a:cubicBezTo>
                <a:cubicBezTo>
                  <a:pt x="6897" y="877"/>
                  <a:pt x="7025" y="943"/>
                  <a:pt x="7258" y="982"/>
                </a:cubicBezTo>
                <a:lnTo>
                  <a:pt x="7552" y="1029"/>
                </a:lnTo>
                <a:lnTo>
                  <a:pt x="7545" y="1437"/>
                </a:lnTo>
                <a:cubicBezTo>
                  <a:pt x="7542" y="1661"/>
                  <a:pt x="7559" y="1845"/>
                  <a:pt x="7583" y="1845"/>
                </a:cubicBezTo>
                <a:cubicBezTo>
                  <a:pt x="7607" y="1845"/>
                  <a:pt x="7600" y="1922"/>
                  <a:pt x="7569" y="2019"/>
                </a:cubicBezTo>
                <a:cubicBezTo>
                  <a:pt x="7556" y="2058"/>
                  <a:pt x="7550" y="2102"/>
                  <a:pt x="7545" y="2150"/>
                </a:cubicBezTo>
                <a:cubicBezTo>
                  <a:pt x="7530" y="2297"/>
                  <a:pt x="7544" y="2483"/>
                  <a:pt x="7581" y="2657"/>
                </a:cubicBezTo>
                <a:cubicBezTo>
                  <a:pt x="7605" y="2774"/>
                  <a:pt x="7640" y="2885"/>
                  <a:pt x="7681" y="2981"/>
                </a:cubicBezTo>
                <a:cubicBezTo>
                  <a:pt x="7701" y="3029"/>
                  <a:pt x="7722" y="3074"/>
                  <a:pt x="7745" y="3112"/>
                </a:cubicBezTo>
                <a:cubicBezTo>
                  <a:pt x="7769" y="3150"/>
                  <a:pt x="7793" y="3181"/>
                  <a:pt x="7819" y="3206"/>
                </a:cubicBezTo>
                <a:cubicBezTo>
                  <a:pt x="8009" y="3387"/>
                  <a:pt x="7966" y="3437"/>
                  <a:pt x="8273" y="2685"/>
                </a:cubicBezTo>
                <a:cubicBezTo>
                  <a:pt x="8332" y="2540"/>
                  <a:pt x="8425" y="2418"/>
                  <a:pt x="8480" y="2418"/>
                </a:cubicBezTo>
                <a:cubicBezTo>
                  <a:pt x="8535" y="2418"/>
                  <a:pt x="8630" y="2348"/>
                  <a:pt x="8693" y="2263"/>
                </a:cubicBezTo>
                <a:cubicBezTo>
                  <a:pt x="8755" y="2177"/>
                  <a:pt x="8884" y="2086"/>
                  <a:pt x="8979" y="2061"/>
                </a:cubicBezTo>
                <a:cubicBezTo>
                  <a:pt x="9043" y="2044"/>
                  <a:pt x="9106" y="2020"/>
                  <a:pt x="9165" y="1986"/>
                </a:cubicBezTo>
                <a:cubicBezTo>
                  <a:pt x="9224" y="1952"/>
                  <a:pt x="9278" y="1912"/>
                  <a:pt x="9325" y="1869"/>
                </a:cubicBezTo>
                <a:cubicBezTo>
                  <a:pt x="9419" y="1782"/>
                  <a:pt x="9480" y="1681"/>
                  <a:pt x="9480" y="1597"/>
                </a:cubicBezTo>
                <a:cubicBezTo>
                  <a:pt x="9480" y="1554"/>
                  <a:pt x="9487" y="1509"/>
                  <a:pt x="9497" y="1465"/>
                </a:cubicBezTo>
                <a:cubicBezTo>
                  <a:pt x="9526" y="1336"/>
                  <a:pt x="9594" y="1215"/>
                  <a:pt x="9680" y="1151"/>
                </a:cubicBezTo>
                <a:cubicBezTo>
                  <a:pt x="9732" y="1113"/>
                  <a:pt x="9755" y="995"/>
                  <a:pt x="9750" y="799"/>
                </a:cubicBezTo>
                <a:cubicBezTo>
                  <a:pt x="9741" y="532"/>
                  <a:pt x="9760" y="490"/>
                  <a:pt x="9929" y="391"/>
                </a:cubicBezTo>
                <a:cubicBezTo>
                  <a:pt x="10032" y="330"/>
                  <a:pt x="10117" y="250"/>
                  <a:pt x="10117" y="212"/>
                </a:cubicBezTo>
                <a:cubicBezTo>
                  <a:pt x="10117" y="102"/>
                  <a:pt x="9493" y="-10"/>
                  <a:pt x="8943" y="1"/>
                </a:cubicBezTo>
                <a:close/>
                <a:moveTo>
                  <a:pt x="13672" y="203"/>
                </a:moveTo>
                <a:cubicBezTo>
                  <a:pt x="13530" y="207"/>
                  <a:pt x="13308" y="209"/>
                  <a:pt x="13181" y="208"/>
                </a:cubicBezTo>
                <a:cubicBezTo>
                  <a:pt x="13073" y="207"/>
                  <a:pt x="12995" y="239"/>
                  <a:pt x="12961" y="283"/>
                </a:cubicBezTo>
                <a:cubicBezTo>
                  <a:pt x="12945" y="305"/>
                  <a:pt x="12940" y="332"/>
                  <a:pt x="12947" y="358"/>
                </a:cubicBezTo>
                <a:cubicBezTo>
                  <a:pt x="12951" y="371"/>
                  <a:pt x="12958" y="382"/>
                  <a:pt x="12968" y="395"/>
                </a:cubicBezTo>
                <a:cubicBezTo>
                  <a:pt x="12979" y="409"/>
                  <a:pt x="12991" y="420"/>
                  <a:pt x="13009" y="433"/>
                </a:cubicBezTo>
                <a:cubicBezTo>
                  <a:pt x="13032" y="449"/>
                  <a:pt x="13100" y="458"/>
                  <a:pt x="13190" y="461"/>
                </a:cubicBezTo>
                <a:cubicBezTo>
                  <a:pt x="13371" y="467"/>
                  <a:pt x="13639" y="452"/>
                  <a:pt x="13806" y="424"/>
                </a:cubicBezTo>
                <a:cubicBezTo>
                  <a:pt x="13890" y="409"/>
                  <a:pt x="13949" y="390"/>
                  <a:pt x="13959" y="372"/>
                </a:cubicBezTo>
                <a:cubicBezTo>
                  <a:pt x="13966" y="357"/>
                  <a:pt x="13972" y="343"/>
                  <a:pt x="13975" y="330"/>
                </a:cubicBezTo>
                <a:cubicBezTo>
                  <a:pt x="13996" y="236"/>
                  <a:pt x="13896" y="197"/>
                  <a:pt x="13672" y="203"/>
                </a:cubicBezTo>
                <a:close/>
                <a:moveTo>
                  <a:pt x="14696" y="217"/>
                </a:moveTo>
                <a:cubicBezTo>
                  <a:pt x="14618" y="219"/>
                  <a:pt x="14545" y="307"/>
                  <a:pt x="14529" y="400"/>
                </a:cubicBezTo>
                <a:cubicBezTo>
                  <a:pt x="14526" y="416"/>
                  <a:pt x="14524" y="432"/>
                  <a:pt x="14524" y="447"/>
                </a:cubicBezTo>
                <a:cubicBezTo>
                  <a:pt x="14525" y="463"/>
                  <a:pt x="14529" y="480"/>
                  <a:pt x="14534" y="494"/>
                </a:cubicBezTo>
                <a:cubicBezTo>
                  <a:pt x="14583" y="649"/>
                  <a:pt x="14627" y="626"/>
                  <a:pt x="14696" y="409"/>
                </a:cubicBezTo>
                <a:cubicBezTo>
                  <a:pt x="14745" y="256"/>
                  <a:pt x="14745" y="216"/>
                  <a:pt x="14696" y="217"/>
                </a:cubicBezTo>
                <a:close/>
                <a:moveTo>
                  <a:pt x="15292" y="236"/>
                </a:moveTo>
                <a:cubicBezTo>
                  <a:pt x="15267" y="236"/>
                  <a:pt x="15237" y="236"/>
                  <a:pt x="15218" y="241"/>
                </a:cubicBezTo>
                <a:cubicBezTo>
                  <a:pt x="15195" y="246"/>
                  <a:pt x="15179" y="251"/>
                  <a:pt x="15171" y="264"/>
                </a:cubicBezTo>
                <a:cubicBezTo>
                  <a:pt x="15174" y="283"/>
                  <a:pt x="15188" y="312"/>
                  <a:pt x="15211" y="348"/>
                </a:cubicBezTo>
                <a:cubicBezTo>
                  <a:pt x="15215" y="355"/>
                  <a:pt x="15223" y="361"/>
                  <a:pt x="15228" y="367"/>
                </a:cubicBezTo>
                <a:cubicBezTo>
                  <a:pt x="15235" y="366"/>
                  <a:pt x="15241" y="360"/>
                  <a:pt x="15247" y="353"/>
                </a:cubicBezTo>
                <a:cubicBezTo>
                  <a:pt x="15272" y="323"/>
                  <a:pt x="15292" y="339"/>
                  <a:pt x="15292" y="391"/>
                </a:cubicBezTo>
                <a:cubicBezTo>
                  <a:pt x="15292" y="415"/>
                  <a:pt x="15315" y="443"/>
                  <a:pt x="15350" y="470"/>
                </a:cubicBezTo>
                <a:cubicBezTo>
                  <a:pt x="15399" y="503"/>
                  <a:pt x="15454" y="535"/>
                  <a:pt x="15505" y="550"/>
                </a:cubicBezTo>
                <a:cubicBezTo>
                  <a:pt x="15609" y="581"/>
                  <a:pt x="15694" y="608"/>
                  <a:pt x="15758" y="630"/>
                </a:cubicBezTo>
                <a:cubicBezTo>
                  <a:pt x="15777" y="637"/>
                  <a:pt x="15785" y="638"/>
                  <a:pt x="15801" y="644"/>
                </a:cubicBezTo>
                <a:cubicBezTo>
                  <a:pt x="15891" y="679"/>
                  <a:pt x="15941" y="709"/>
                  <a:pt x="15946" y="738"/>
                </a:cubicBezTo>
                <a:cubicBezTo>
                  <a:pt x="15948" y="746"/>
                  <a:pt x="15948" y="757"/>
                  <a:pt x="15944" y="766"/>
                </a:cubicBezTo>
                <a:cubicBezTo>
                  <a:pt x="15940" y="776"/>
                  <a:pt x="15934" y="783"/>
                  <a:pt x="15925" y="794"/>
                </a:cubicBezTo>
                <a:cubicBezTo>
                  <a:pt x="15887" y="840"/>
                  <a:pt x="15832" y="829"/>
                  <a:pt x="15796" y="771"/>
                </a:cubicBezTo>
                <a:cubicBezTo>
                  <a:pt x="15754" y="702"/>
                  <a:pt x="15713" y="701"/>
                  <a:pt x="15672" y="766"/>
                </a:cubicBezTo>
                <a:cubicBezTo>
                  <a:pt x="15638" y="819"/>
                  <a:pt x="15540" y="894"/>
                  <a:pt x="15452" y="930"/>
                </a:cubicBezTo>
                <a:cubicBezTo>
                  <a:pt x="15387" y="958"/>
                  <a:pt x="15329" y="1001"/>
                  <a:pt x="15304" y="1038"/>
                </a:cubicBezTo>
                <a:cubicBezTo>
                  <a:pt x="15296" y="1051"/>
                  <a:pt x="15292" y="1061"/>
                  <a:pt x="15292" y="1071"/>
                </a:cubicBezTo>
                <a:cubicBezTo>
                  <a:pt x="15292" y="1151"/>
                  <a:pt x="14914" y="1317"/>
                  <a:pt x="14830" y="1273"/>
                </a:cubicBezTo>
                <a:cubicBezTo>
                  <a:pt x="14751" y="1232"/>
                  <a:pt x="14653" y="1221"/>
                  <a:pt x="14577" y="1235"/>
                </a:cubicBezTo>
                <a:cubicBezTo>
                  <a:pt x="14519" y="1246"/>
                  <a:pt x="14474" y="1272"/>
                  <a:pt x="14457" y="1306"/>
                </a:cubicBezTo>
                <a:cubicBezTo>
                  <a:pt x="14452" y="1317"/>
                  <a:pt x="14449" y="1330"/>
                  <a:pt x="14450" y="1343"/>
                </a:cubicBezTo>
                <a:cubicBezTo>
                  <a:pt x="14457" y="1409"/>
                  <a:pt x="14439" y="1460"/>
                  <a:pt x="14410" y="1460"/>
                </a:cubicBezTo>
                <a:cubicBezTo>
                  <a:pt x="14402" y="1460"/>
                  <a:pt x="14395" y="1467"/>
                  <a:pt x="14390" y="1475"/>
                </a:cubicBezTo>
                <a:cubicBezTo>
                  <a:pt x="14376" y="1497"/>
                  <a:pt x="14371" y="1549"/>
                  <a:pt x="14383" y="1611"/>
                </a:cubicBezTo>
                <a:cubicBezTo>
                  <a:pt x="14390" y="1643"/>
                  <a:pt x="14393" y="1667"/>
                  <a:pt x="14390" y="1686"/>
                </a:cubicBezTo>
                <a:cubicBezTo>
                  <a:pt x="14384" y="1740"/>
                  <a:pt x="14331" y="1737"/>
                  <a:pt x="14183" y="1695"/>
                </a:cubicBezTo>
                <a:cubicBezTo>
                  <a:pt x="14056" y="1659"/>
                  <a:pt x="13910" y="1586"/>
                  <a:pt x="13861" y="1536"/>
                </a:cubicBezTo>
                <a:cubicBezTo>
                  <a:pt x="13839" y="1514"/>
                  <a:pt x="13824" y="1500"/>
                  <a:pt x="13813" y="1484"/>
                </a:cubicBezTo>
                <a:cubicBezTo>
                  <a:pt x="13803" y="1468"/>
                  <a:pt x="13797" y="1450"/>
                  <a:pt x="13796" y="1432"/>
                </a:cubicBezTo>
                <a:cubicBezTo>
                  <a:pt x="13796" y="1395"/>
                  <a:pt x="13814" y="1349"/>
                  <a:pt x="13854" y="1263"/>
                </a:cubicBezTo>
                <a:cubicBezTo>
                  <a:pt x="13899" y="1164"/>
                  <a:pt x="14026" y="1052"/>
                  <a:pt x="14135" y="1010"/>
                </a:cubicBezTo>
                <a:cubicBezTo>
                  <a:pt x="14421" y="899"/>
                  <a:pt x="14447" y="652"/>
                  <a:pt x="14164" y="738"/>
                </a:cubicBezTo>
                <a:cubicBezTo>
                  <a:pt x="13985" y="792"/>
                  <a:pt x="13854" y="852"/>
                  <a:pt x="13758" y="930"/>
                </a:cubicBezTo>
                <a:cubicBezTo>
                  <a:pt x="13686" y="989"/>
                  <a:pt x="13636" y="1062"/>
                  <a:pt x="13596" y="1146"/>
                </a:cubicBezTo>
                <a:cubicBezTo>
                  <a:pt x="13583" y="1174"/>
                  <a:pt x="13571" y="1204"/>
                  <a:pt x="13560" y="1235"/>
                </a:cubicBezTo>
                <a:cubicBezTo>
                  <a:pt x="13515" y="1369"/>
                  <a:pt x="13484" y="1488"/>
                  <a:pt x="13493" y="1503"/>
                </a:cubicBezTo>
                <a:cubicBezTo>
                  <a:pt x="13550" y="1596"/>
                  <a:pt x="13665" y="1689"/>
                  <a:pt x="13765" y="1728"/>
                </a:cubicBezTo>
                <a:cubicBezTo>
                  <a:pt x="13799" y="1741"/>
                  <a:pt x="13831" y="1747"/>
                  <a:pt x="13858" y="1747"/>
                </a:cubicBezTo>
                <a:cubicBezTo>
                  <a:pt x="13932" y="1747"/>
                  <a:pt x="13966" y="1761"/>
                  <a:pt x="13968" y="1780"/>
                </a:cubicBezTo>
                <a:cubicBezTo>
                  <a:pt x="13969" y="1786"/>
                  <a:pt x="13965" y="1791"/>
                  <a:pt x="13959" y="1798"/>
                </a:cubicBezTo>
                <a:cubicBezTo>
                  <a:pt x="13946" y="1813"/>
                  <a:pt x="13923" y="1830"/>
                  <a:pt x="13885" y="1845"/>
                </a:cubicBezTo>
                <a:cubicBezTo>
                  <a:pt x="13847" y="1860"/>
                  <a:pt x="13796" y="1872"/>
                  <a:pt x="13737" y="1883"/>
                </a:cubicBezTo>
                <a:cubicBezTo>
                  <a:pt x="13652" y="1899"/>
                  <a:pt x="13581" y="1890"/>
                  <a:pt x="13551" y="1864"/>
                </a:cubicBezTo>
                <a:cubicBezTo>
                  <a:pt x="13540" y="1856"/>
                  <a:pt x="13534" y="1848"/>
                  <a:pt x="13534" y="1836"/>
                </a:cubicBezTo>
                <a:cubicBezTo>
                  <a:pt x="13534" y="1824"/>
                  <a:pt x="13533" y="1813"/>
                  <a:pt x="13529" y="1803"/>
                </a:cubicBezTo>
                <a:cubicBezTo>
                  <a:pt x="13527" y="1798"/>
                  <a:pt x="13524" y="1793"/>
                  <a:pt x="13522" y="1789"/>
                </a:cubicBezTo>
                <a:cubicBezTo>
                  <a:pt x="13509" y="1765"/>
                  <a:pt x="13488" y="1747"/>
                  <a:pt x="13462" y="1747"/>
                </a:cubicBezTo>
                <a:cubicBezTo>
                  <a:pt x="13422" y="1747"/>
                  <a:pt x="13388" y="1792"/>
                  <a:pt x="13388" y="1845"/>
                </a:cubicBezTo>
                <a:cubicBezTo>
                  <a:pt x="13388" y="1860"/>
                  <a:pt x="13385" y="1874"/>
                  <a:pt x="13379" y="1883"/>
                </a:cubicBezTo>
                <a:cubicBezTo>
                  <a:pt x="13360" y="1909"/>
                  <a:pt x="13316" y="1910"/>
                  <a:pt x="13259" y="1883"/>
                </a:cubicBezTo>
                <a:cubicBezTo>
                  <a:pt x="13189" y="1848"/>
                  <a:pt x="13119" y="1862"/>
                  <a:pt x="13102" y="1916"/>
                </a:cubicBezTo>
                <a:cubicBezTo>
                  <a:pt x="13092" y="1947"/>
                  <a:pt x="13050" y="1952"/>
                  <a:pt x="12983" y="1930"/>
                </a:cubicBezTo>
                <a:cubicBezTo>
                  <a:pt x="12915" y="1907"/>
                  <a:pt x="12820" y="1857"/>
                  <a:pt x="12704" y="1784"/>
                </a:cubicBezTo>
                <a:cubicBezTo>
                  <a:pt x="12603" y="1722"/>
                  <a:pt x="12490" y="1665"/>
                  <a:pt x="12389" y="1625"/>
                </a:cubicBezTo>
                <a:cubicBezTo>
                  <a:pt x="12287" y="1584"/>
                  <a:pt x="12197" y="1558"/>
                  <a:pt x="12143" y="1559"/>
                </a:cubicBezTo>
                <a:cubicBezTo>
                  <a:pt x="12082" y="1560"/>
                  <a:pt x="12008" y="1584"/>
                  <a:pt x="11933" y="1615"/>
                </a:cubicBezTo>
                <a:cubicBezTo>
                  <a:pt x="11782" y="1678"/>
                  <a:pt x="11622" y="1782"/>
                  <a:pt x="11532" y="1883"/>
                </a:cubicBezTo>
                <a:cubicBezTo>
                  <a:pt x="11487" y="1933"/>
                  <a:pt x="11458" y="1984"/>
                  <a:pt x="11458" y="2024"/>
                </a:cubicBezTo>
                <a:cubicBezTo>
                  <a:pt x="11458" y="2066"/>
                  <a:pt x="11446" y="2121"/>
                  <a:pt x="11425" y="2183"/>
                </a:cubicBezTo>
                <a:cubicBezTo>
                  <a:pt x="11403" y="2247"/>
                  <a:pt x="11372" y="2317"/>
                  <a:pt x="11336" y="2385"/>
                </a:cubicBezTo>
                <a:cubicBezTo>
                  <a:pt x="11301" y="2453"/>
                  <a:pt x="11262" y="2518"/>
                  <a:pt x="11219" y="2577"/>
                </a:cubicBezTo>
                <a:cubicBezTo>
                  <a:pt x="11177" y="2636"/>
                  <a:pt x="11132" y="2687"/>
                  <a:pt x="11091" y="2723"/>
                </a:cubicBezTo>
                <a:cubicBezTo>
                  <a:pt x="11069" y="2741"/>
                  <a:pt x="11050" y="2767"/>
                  <a:pt x="11033" y="2793"/>
                </a:cubicBezTo>
                <a:cubicBezTo>
                  <a:pt x="11017" y="2819"/>
                  <a:pt x="11002" y="2847"/>
                  <a:pt x="10990" y="2877"/>
                </a:cubicBezTo>
                <a:cubicBezTo>
                  <a:pt x="10978" y="2910"/>
                  <a:pt x="10967" y="2941"/>
                  <a:pt x="10959" y="2976"/>
                </a:cubicBezTo>
                <a:cubicBezTo>
                  <a:pt x="10937" y="3083"/>
                  <a:pt x="10937" y="3202"/>
                  <a:pt x="10959" y="3319"/>
                </a:cubicBezTo>
                <a:cubicBezTo>
                  <a:pt x="10967" y="3358"/>
                  <a:pt x="10978" y="3399"/>
                  <a:pt x="10990" y="3436"/>
                </a:cubicBezTo>
                <a:cubicBezTo>
                  <a:pt x="11003" y="3474"/>
                  <a:pt x="11018" y="3510"/>
                  <a:pt x="11036" y="3544"/>
                </a:cubicBezTo>
                <a:cubicBezTo>
                  <a:pt x="11060" y="3590"/>
                  <a:pt x="11083" y="3647"/>
                  <a:pt x="11102" y="3713"/>
                </a:cubicBezTo>
                <a:cubicBezTo>
                  <a:pt x="11161" y="3909"/>
                  <a:pt x="11190" y="4144"/>
                  <a:pt x="11141" y="4144"/>
                </a:cubicBezTo>
                <a:cubicBezTo>
                  <a:pt x="11118" y="4144"/>
                  <a:pt x="11032" y="4257"/>
                  <a:pt x="10950" y="4393"/>
                </a:cubicBezTo>
                <a:cubicBezTo>
                  <a:pt x="10902" y="4472"/>
                  <a:pt x="10866" y="4523"/>
                  <a:pt x="10840" y="4543"/>
                </a:cubicBezTo>
                <a:cubicBezTo>
                  <a:pt x="10827" y="4554"/>
                  <a:pt x="10816" y="4553"/>
                  <a:pt x="10809" y="4548"/>
                </a:cubicBezTo>
                <a:cubicBezTo>
                  <a:pt x="10802" y="4543"/>
                  <a:pt x="10799" y="4531"/>
                  <a:pt x="10799" y="4510"/>
                </a:cubicBezTo>
                <a:cubicBezTo>
                  <a:pt x="10799" y="4440"/>
                  <a:pt x="10744" y="4259"/>
                  <a:pt x="10678" y="4107"/>
                </a:cubicBezTo>
                <a:cubicBezTo>
                  <a:pt x="10611" y="3955"/>
                  <a:pt x="10571" y="3788"/>
                  <a:pt x="10587" y="3736"/>
                </a:cubicBezTo>
                <a:cubicBezTo>
                  <a:pt x="10591" y="3723"/>
                  <a:pt x="10594" y="3710"/>
                  <a:pt x="10594" y="3694"/>
                </a:cubicBezTo>
                <a:cubicBezTo>
                  <a:pt x="10595" y="3647"/>
                  <a:pt x="10577" y="3594"/>
                  <a:pt x="10549" y="3558"/>
                </a:cubicBezTo>
                <a:cubicBezTo>
                  <a:pt x="10535" y="3540"/>
                  <a:pt x="10526" y="3522"/>
                  <a:pt x="10520" y="3506"/>
                </a:cubicBezTo>
                <a:cubicBezTo>
                  <a:pt x="10514" y="3490"/>
                  <a:pt x="10511" y="3476"/>
                  <a:pt x="10513" y="3459"/>
                </a:cubicBezTo>
                <a:cubicBezTo>
                  <a:pt x="10517" y="3426"/>
                  <a:pt x="10539" y="3385"/>
                  <a:pt x="10578" y="3328"/>
                </a:cubicBezTo>
                <a:cubicBezTo>
                  <a:pt x="10603" y="3289"/>
                  <a:pt x="10621" y="3247"/>
                  <a:pt x="10632" y="3211"/>
                </a:cubicBezTo>
                <a:cubicBezTo>
                  <a:pt x="10644" y="3174"/>
                  <a:pt x="10648" y="3143"/>
                  <a:pt x="10640" y="3126"/>
                </a:cubicBezTo>
                <a:cubicBezTo>
                  <a:pt x="10623" y="3093"/>
                  <a:pt x="10573" y="3139"/>
                  <a:pt x="10530" y="3225"/>
                </a:cubicBezTo>
                <a:cubicBezTo>
                  <a:pt x="10486" y="3310"/>
                  <a:pt x="10399" y="3380"/>
                  <a:pt x="10337" y="3380"/>
                </a:cubicBezTo>
                <a:cubicBezTo>
                  <a:pt x="10305" y="3380"/>
                  <a:pt x="10277" y="3394"/>
                  <a:pt x="10253" y="3422"/>
                </a:cubicBezTo>
                <a:cubicBezTo>
                  <a:pt x="10229" y="3450"/>
                  <a:pt x="10208" y="3487"/>
                  <a:pt x="10196" y="3530"/>
                </a:cubicBezTo>
                <a:cubicBezTo>
                  <a:pt x="10193" y="3541"/>
                  <a:pt x="10193" y="3557"/>
                  <a:pt x="10191" y="3567"/>
                </a:cubicBezTo>
                <a:cubicBezTo>
                  <a:pt x="10189" y="3578"/>
                  <a:pt x="10185" y="3585"/>
                  <a:pt x="10184" y="3595"/>
                </a:cubicBezTo>
                <a:cubicBezTo>
                  <a:pt x="10181" y="3618"/>
                  <a:pt x="10182" y="3640"/>
                  <a:pt x="10184" y="3661"/>
                </a:cubicBezTo>
                <a:cubicBezTo>
                  <a:pt x="10187" y="3703"/>
                  <a:pt x="10198" y="3745"/>
                  <a:pt x="10222" y="3774"/>
                </a:cubicBezTo>
                <a:cubicBezTo>
                  <a:pt x="10240" y="3795"/>
                  <a:pt x="10254" y="3809"/>
                  <a:pt x="10260" y="3825"/>
                </a:cubicBezTo>
                <a:cubicBezTo>
                  <a:pt x="10266" y="3841"/>
                  <a:pt x="10265" y="3856"/>
                  <a:pt x="10258" y="3872"/>
                </a:cubicBezTo>
                <a:cubicBezTo>
                  <a:pt x="10243" y="3906"/>
                  <a:pt x="10198" y="3949"/>
                  <a:pt x="10110" y="4022"/>
                </a:cubicBezTo>
                <a:cubicBezTo>
                  <a:pt x="10017" y="4101"/>
                  <a:pt x="9981" y="4201"/>
                  <a:pt x="9981" y="4388"/>
                </a:cubicBezTo>
                <a:cubicBezTo>
                  <a:pt x="9981" y="4448"/>
                  <a:pt x="9982" y="4490"/>
                  <a:pt x="9986" y="4524"/>
                </a:cubicBezTo>
                <a:cubicBezTo>
                  <a:pt x="9996" y="4628"/>
                  <a:pt x="10031" y="4631"/>
                  <a:pt x="10146" y="4595"/>
                </a:cubicBezTo>
                <a:cubicBezTo>
                  <a:pt x="10191" y="4580"/>
                  <a:pt x="10235" y="4574"/>
                  <a:pt x="10270" y="4581"/>
                </a:cubicBezTo>
                <a:cubicBezTo>
                  <a:pt x="10305" y="4588"/>
                  <a:pt x="10331" y="4608"/>
                  <a:pt x="10339" y="4632"/>
                </a:cubicBezTo>
                <a:cubicBezTo>
                  <a:pt x="10354" y="4682"/>
                  <a:pt x="10344" y="4722"/>
                  <a:pt x="10315" y="4722"/>
                </a:cubicBezTo>
                <a:cubicBezTo>
                  <a:pt x="10287" y="4722"/>
                  <a:pt x="10263" y="4766"/>
                  <a:pt x="10263" y="4825"/>
                </a:cubicBezTo>
                <a:cubicBezTo>
                  <a:pt x="10263" y="4887"/>
                  <a:pt x="10313" y="4917"/>
                  <a:pt x="10384" y="4890"/>
                </a:cubicBezTo>
                <a:cubicBezTo>
                  <a:pt x="10418" y="4878"/>
                  <a:pt x="10448" y="4875"/>
                  <a:pt x="10470" y="4881"/>
                </a:cubicBezTo>
                <a:cubicBezTo>
                  <a:pt x="10482" y="4884"/>
                  <a:pt x="10490" y="4887"/>
                  <a:pt x="10496" y="4895"/>
                </a:cubicBezTo>
                <a:cubicBezTo>
                  <a:pt x="10502" y="4903"/>
                  <a:pt x="10506" y="4912"/>
                  <a:pt x="10506" y="4923"/>
                </a:cubicBezTo>
                <a:cubicBezTo>
                  <a:pt x="10506" y="4935"/>
                  <a:pt x="10504" y="4946"/>
                  <a:pt x="10499" y="4956"/>
                </a:cubicBezTo>
                <a:cubicBezTo>
                  <a:pt x="10497" y="4960"/>
                  <a:pt x="10494" y="4962"/>
                  <a:pt x="10492" y="4966"/>
                </a:cubicBezTo>
                <a:cubicBezTo>
                  <a:pt x="10474" y="4990"/>
                  <a:pt x="10443" y="5008"/>
                  <a:pt x="10408" y="5008"/>
                </a:cubicBezTo>
                <a:cubicBezTo>
                  <a:pt x="10363" y="5008"/>
                  <a:pt x="10335" y="5034"/>
                  <a:pt x="10322" y="5069"/>
                </a:cubicBezTo>
                <a:cubicBezTo>
                  <a:pt x="10301" y="5127"/>
                  <a:pt x="10323" y="5213"/>
                  <a:pt x="10396" y="5266"/>
                </a:cubicBezTo>
                <a:cubicBezTo>
                  <a:pt x="10423" y="5285"/>
                  <a:pt x="10448" y="5309"/>
                  <a:pt x="10468" y="5336"/>
                </a:cubicBezTo>
                <a:cubicBezTo>
                  <a:pt x="10488" y="5364"/>
                  <a:pt x="10502" y="5398"/>
                  <a:pt x="10515" y="5435"/>
                </a:cubicBezTo>
                <a:cubicBezTo>
                  <a:pt x="10520" y="5446"/>
                  <a:pt x="10522" y="5460"/>
                  <a:pt x="10525" y="5472"/>
                </a:cubicBezTo>
                <a:cubicBezTo>
                  <a:pt x="10544" y="5539"/>
                  <a:pt x="10556" y="5617"/>
                  <a:pt x="10556" y="5712"/>
                </a:cubicBezTo>
                <a:cubicBezTo>
                  <a:pt x="10557" y="5856"/>
                  <a:pt x="10520" y="5880"/>
                  <a:pt x="10348" y="5866"/>
                </a:cubicBezTo>
                <a:cubicBezTo>
                  <a:pt x="10234" y="5858"/>
                  <a:pt x="10116" y="5857"/>
                  <a:pt x="10086" y="5862"/>
                </a:cubicBezTo>
                <a:cubicBezTo>
                  <a:pt x="10040" y="5869"/>
                  <a:pt x="9996" y="6306"/>
                  <a:pt x="9993" y="6645"/>
                </a:cubicBezTo>
                <a:cubicBezTo>
                  <a:pt x="9992" y="6758"/>
                  <a:pt x="9995" y="6860"/>
                  <a:pt x="10005" y="6932"/>
                </a:cubicBezTo>
                <a:cubicBezTo>
                  <a:pt x="10008" y="6957"/>
                  <a:pt x="10014" y="6979"/>
                  <a:pt x="10022" y="7002"/>
                </a:cubicBezTo>
                <a:cubicBezTo>
                  <a:pt x="10029" y="7024"/>
                  <a:pt x="10040" y="7046"/>
                  <a:pt x="10050" y="7063"/>
                </a:cubicBezTo>
                <a:cubicBezTo>
                  <a:pt x="10071" y="7096"/>
                  <a:pt x="10097" y="7115"/>
                  <a:pt x="10122" y="7115"/>
                </a:cubicBezTo>
                <a:cubicBezTo>
                  <a:pt x="10154" y="7115"/>
                  <a:pt x="10177" y="7126"/>
                  <a:pt x="10191" y="7147"/>
                </a:cubicBezTo>
                <a:cubicBezTo>
                  <a:pt x="10234" y="7211"/>
                  <a:pt x="10193" y="7376"/>
                  <a:pt x="10067" y="7659"/>
                </a:cubicBezTo>
                <a:cubicBezTo>
                  <a:pt x="10006" y="7794"/>
                  <a:pt x="9953" y="7956"/>
                  <a:pt x="9931" y="8072"/>
                </a:cubicBezTo>
                <a:cubicBezTo>
                  <a:pt x="9923" y="8110"/>
                  <a:pt x="9921" y="8140"/>
                  <a:pt x="9921" y="8166"/>
                </a:cubicBezTo>
                <a:cubicBezTo>
                  <a:pt x="9921" y="8285"/>
                  <a:pt x="9898" y="8373"/>
                  <a:pt x="9866" y="8410"/>
                </a:cubicBezTo>
                <a:cubicBezTo>
                  <a:pt x="9859" y="8419"/>
                  <a:pt x="9852" y="8420"/>
                  <a:pt x="9843" y="8424"/>
                </a:cubicBezTo>
                <a:cubicBezTo>
                  <a:pt x="9833" y="8427"/>
                  <a:pt x="9824" y="8427"/>
                  <a:pt x="9814" y="8424"/>
                </a:cubicBezTo>
                <a:cubicBezTo>
                  <a:pt x="9794" y="8417"/>
                  <a:pt x="9773" y="8402"/>
                  <a:pt x="9752" y="8367"/>
                </a:cubicBezTo>
                <a:cubicBezTo>
                  <a:pt x="9741" y="8349"/>
                  <a:pt x="9730" y="8335"/>
                  <a:pt x="9721" y="8325"/>
                </a:cubicBezTo>
                <a:cubicBezTo>
                  <a:pt x="9711" y="8315"/>
                  <a:pt x="9700" y="8307"/>
                  <a:pt x="9692" y="8306"/>
                </a:cubicBezTo>
                <a:cubicBezTo>
                  <a:pt x="9684" y="8306"/>
                  <a:pt x="9677" y="8312"/>
                  <a:pt x="9671" y="8320"/>
                </a:cubicBezTo>
                <a:cubicBezTo>
                  <a:pt x="9664" y="8329"/>
                  <a:pt x="9660" y="8341"/>
                  <a:pt x="9654" y="8358"/>
                </a:cubicBezTo>
                <a:cubicBezTo>
                  <a:pt x="9645" y="8385"/>
                  <a:pt x="9621" y="8405"/>
                  <a:pt x="9590" y="8414"/>
                </a:cubicBezTo>
                <a:cubicBezTo>
                  <a:pt x="9558" y="8423"/>
                  <a:pt x="9517" y="8423"/>
                  <a:pt x="9478" y="8410"/>
                </a:cubicBezTo>
                <a:cubicBezTo>
                  <a:pt x="9451" y="8400"/>
                  <a:pt x="9429" y="8392"/>
                  <a:pt x="9411" y="8391"/>
                </a:cubicBezTo>
                <a:cubicBezTo>
                  <a:pt x="9374" y="8388"/>
                  <a:pt x="9352" y="8404"/>
                  <a:pt x="9342" y="8438"/>
                </a:cubicBezTo>
                <a:cubicBezTo>
                  <a:pt x="9336" y="8455"/>
                  <a:pt x="9334" y="8476"/>
                  <a:pt x="9334" y="8503"/>
                </a:cubicBezTo>
                <a:cubicBezTo>
                  <a:pt x="9334" y="8520"/>
                  <a:pt x="9336" y="8536"/>
                  <a:pt x="9339" y="8550"/>
                </a:cubicBezTo>
                <a:cubicBezTo>
                  <a:pt x="9363" y="8650"/>
                  <a:pt x="9471" y="8695"/>
                  <a:pt x="9616" y="8658"/>
                </a:cubicBezTo>
                <a:cubicBezTo>
                  <a:pt x="9652" y="8649"/>
                  <a:pt x="9618" y="8852"/>
                  <a:pt x="9535" y="9151"/>
                </a:cubicBezTo>
                <a:cubicBezTo>
                  <a:pt x="9480" y="9346"/>
                  <a:pt x="9448" y="9481"/>
                  <a:pt x="9430" y="9611"/>
                </a:cubicBezTo>
                <a:cubicBezTo>
                  <a:pt x="9428" y="9625"/>
                  <a:pt x="9424" y="9643"/>
                  <a:pt x="9423" y="9658"/>
                </a:cubicBezTo>
                <a:cubicBezTo>
                  <a:pt x="9419" y="9693"/>
                  <a:pt x="9420" y="9725"/>
                  <a:pt x="9418" y="9761"/>
                </a:cubicBezTo>
                <a:cubicBezTo>
                  <a:pt x="9416" y="9797"/>
                  <a:pt x="9411" y="9834"/>
                  <a:pt x="9411" y="9873"/>
                </a:cubicBezTo>
                <a:cubicBezTo>
                  <a:pt x="9411" y="9945"/>
                  <a:pt x="9413" y="10019"/>
                  <a:pt x="9418" y="10108"/>
                </a:cubicBezTo>
                <a:cubicBezTo>
                  <a:pt x="9421" y="10170"/>
                  <a:pt x="9420" y="10220"/>
                  <a:pt x="9420" y="10277"/>
                </a:cubicBezTo>
                <a:cubicBezTo>
                  <a:pt x="9426" y="10501"/>
                  <a:pt x="9418" y="10669"/>
                  <a:pt x="9389" y="10704"/>
                </a:cubicBezTo>
                <a:cubicBezTo>
                  <a:pt x="9388" y="10706"/>
                  <a:pt x="9388" y="10707"/>
                  <a:pt x="9387" y="10709"/>
                </a:cubicBezTo>
                <a:cubicBezTo>
                  <a:pt x="9356" y="10796"/>
                  <a:pt x="9353" y="10920"/>
                  <a:pt x="9375" y="11061"/>
                </a:cubicBezTo>
                <a:cubicBezTo>
                  <a:pt x="9403" y="11223"/>
                  <a:pt x="9460" y="11410"/>
                  <a:pt x="9537" y="11567"/>
                </a:cubicBezTo>
                <a:cubicBezTo>
                  <a:pt x="9613" y="11722"/>
                  <a:pt x="9677" y="11896"/>
                  <a:pt x="9678" y="11952"/>
                </a:cubicBezTo>
                <a:cubicBezTo>
                  <a:pt x="9678" y="11966"/>
                  <a:pt x="9683" y="11986"/>
                  <a:pt x="9692" y="12013"/>
                </a:cubicBezTo>
                <a:cubicBezTo>
                  <a:pt x="9702" y="12041"/>
                  <a:pt x="9716" y="12075"/>
                  <a:pt x="9733" y="12112"/>
                </a:cubicBezTo>
                <a:cubicBezTo>
                  <a:pt x="9767" y="12185"/>
                  <a:pt x="9813" y="12273"/>
                  <a:pt x="9864" y="12356"/>
                </a:cubicBezTo>
                <a:cubicBezTo>
                  <a:pt x="9932" y="12466"/>
                  <a:pt x="9974" y="12532"/>
                  <a:pt x="10019" y="12571"/>
                </a:cubicBezTo>
                <a:cubicBezTo>
                  <a:pt x="10094" y="12638"/>
                  <a:pt x="10170" y="12621"/>
                  <a:pt x="10363" y="12571"/>
                </a:cubicBezTo>
                <a:cubicBezTo>
                  <a:pt x="10536" y="12527"/>
                  <a:pt x="10751" y="12462"/>
                  <a:pt x="10842" y="12426"/>
                </a:cubicBezTo>
                <a:cubicBezTo>
                  <a:pt x="10906" y="12401"/>
                  <a:pt x="10951" y="12393"/>
                  <a:pt x="10983" y="12407"/>
                </a:cubicBezTo>
                <a:cubicBezTo>
                  <a:pt x="11000" y="12414"/>
                  <a:pt x="11012" y="12431"/>
                  <a:pt x="11024" y="12449"/>
                </a:cubicBezTo>
                <a:cubicBezTo>
                  <a:pt x="11035" y="12468"/>
                  <a:pt x="11044" y="12490"/>
                  <a:pt x="11052" y="12520"/>
                </a:cubicBezTo>
                <a:cubicBezTo>
                  <a:pt x="11065" y="12563"/>
                  <a:pt x="11086" y="12599"/>
                  <a:pt x="11107" y="12628"/>
                </a:cubicBezTo>
                <a:cubicBezTo>
                  <a:pt x="11129" y="12656"/>
                  <a:pt x="11151" y="12675"/>
                  <a:pt x="11172" y="12675"/>
                </a:cubicBezTo>
                <a:cubicBezTo>
                  <a:pt x="11190" y="12675"/>
                  <a:pt x="11206" y="12677"/>
                  <a:pt x="11222" y="12684"/>
                </a:cubicBezTo>
                <a:cubicBezTo>
                  <a:pt x="11253" y="12699"/>
                  <a:pt x="11280" y="12728"/>
                  <a:pt x="11301" y="12769"/>
                </a:cubicBezTo>
                <a:cubicBezTo>
                  <a:pt x="11321" y="12809"/>
                  <a:pt x="11335" y="12862"/>
                  <a:pt x="11343" y="12923"/>
                </a:cubicBezTo>
                <a:cubicBezTo>
                  <a:pt x="11352" y="12984"/>
                  <a:pt x="11356" y="13053"/>
                  <a:pt x="11351" y="13130"/>
                </a:cubicBezTo>
                <a:cubicBezTo>
                  <a:pt x="11348" y="13169"/>
                  <a:pt x="11342" y="13210"/>
                  <a:pt x="11336" y="13252"/>
                </a:cubicBezTo>
                <a:cubicBezTo>
                  <a:pt x="11297" y="13521"/>
                  <a:pt x="11312" y="13614"/>
                  <a:pt x="11437" y="13956"/>
                </a:cubicBezTo>
                <a:cubicBezTo>
                  <a:pt x="11483" y="14083"/>
                  <a:pt x="11521" y="14230"/>
                  <a:pt x="11553" y="14383"/>
                </a:cubicBezTo>
                <a:cubicBezTo>
                  <a:pt x="11586" y="14535"/>
                  <a:pt x="11611" y="14695"/>
                  <a:pt x="11627" y="14847"/>
                </a:cubicBezTo>
                <a:cubicBezTo>
                  <a:pt x="11643" y="15000"/>
                  <a:pt x="11652" y="15143"/>
                  <a:pt x="11649" y="15269"/>
                </a:cubicBezTo>
                <a:cubicBezTo>
                  <a:pt x="11647" y="15333"/>
                  <a:pt x="11644" y="15392"/>
                  <a:pt x="11637" y="15443"/>
                </a:cubicBezTo>
                <a:cubicBezTo>
                  <a:pt x="11630" y="15496"/>
                  <a:pt x="11621" y="15542"/>
                  <a:pt x="11608" y="15579"/>
                </a:cubicBezTo>
                <a:cubicBezTo>
                  <a:pt x="11584" y="15653"/>
                  <a:pt x="11564" y="15740"/>
                  <a:pt x="11551" y="15837"/>
                </a:cubicBezTo>
                <a:cubicBezTo>
                  <a:pt x="11525" y="16031"/>
                  <a:pt x="11522" y="16264"/>
                  <a:pt x="11544" y="16489"/>
                </a:cubicBezTo>
                <a:cubicBezTo>
                  <a:pt x="11555" y="16602"/>
                  <a:pt x="11571" y="16713"/>
                  <a:pt x="11594" y="16818"/>
                </a:cubicBezTo>
                <a:cubicBezTo>
                  <a:pt x="11637" y="17014"/>
                  <a:pt x="11687" y="17374"/>
                  <a:pt x="11706" y="17620"/>
                </a:cubicBezTo>
                <a:cubicBezTo>
                  <a:pt x="11716" y="17743"/>
                  <a:pt x="11737" y="17897"/>
                  <a:pt x="11763" y="18047"/>
                </a:cubicBezTo>
                <a:cubicBezTo>
                  <a:pt x="11790" y="18197"/>
                  <a:pt x="11821" y="18342"/>
                  <a:pt x="11852" y="18446"/>
                </a:cubicBezTo>
                <a:cubicBezTo>
                  <a:pt x="11898" y="18604"/>
                  <a:pt x="11928" y="18789"/>
                  <a:pt x="11935" y="18915"/>
                </a:cubicBezTo>
                <a:cubicBezTo>
                  <a:pt x="11938" y="18957"/>
                  <a:pt x="11939" y="18992"/>
                  <a:pt x="11935" y="19018"/>
                </a:cubicBezTo>
                <a:cubicBezTo>
                  <a:pt x="11932" y="19045"/>
                  <a:pt x="11930" y="19072"/>
                  <a:pt x="11930" y="19098"/>
                </a:cubicBezTo>
                <a:cubicBezTo>
                  <a:pt x="11930" y="19179"/>
                  <a:pt x="11944" y="19256"/>
                  <a:pt x="11969" y="19286"/>
                </a:cubicBezTo>
                <a:cubicBezTo>
                  <a:pt x="11977" y="19296"/>
                  <a:pt x="11992" y="19304"/>
                  <a:pt x="12009" y="19309"/>
                </a:cubicBezTo>
                <a:cubicBezTo>
                  <a:pt x="12027" y="19315"/>
                  <a:pt x="12047" y="19317"/>
                  <a:pt x="12071" y="19319"/>
                </a:cubicBezTo>
                <a:cubicBezTo>
                  <a:pt x="12073" y="19319"/>
                  <a:pt x="12075" y="19319"/>
                  <a:pt x="12076" y="19319"/>
                </a:cubicBezTo>
                <a:cubicBezTo>
                  <a:pt x="12222" y="19328"/>
                  <a:pt x="12469" y="19272"/>
                  <a:pt x="12591" y="19183"/>
                </a:cubicBezTo>
                <a:cubicBezTo>
                  <a:pt x="12727" y="19084"/>
                  <a:pt x="13095" y="18179"/>
                  <a:pt x="13095" y="17944"/>
                </a:cubicBezTo>
                <a:cubicBezTo>
                  <a:pt x="13095" y="17847"/>
                  <a:pt x="13137" y="17741"/>
                  <a:pt x="13188" y="17709"/>
                </a:cubicBezTo>
                <a:cubicBezTo>
                  <a:pt x="13201" y="17701"/>
                  <a:pt x="13212" y="17686"/>
                  <a:pt x="13224" y="17667"/>
                </a:cubicBezTo>
                <a:cubicBezTo>
                  <a:pt x="13235" y="17649"/>
                  <a:pt x="13245" y="17628"/>
                  <a:pt x="13255" y="17601"/>
                </a:cubicBezTo>
                <a:cubicBezTo>
                  <a:pt x="13293" y="17495"/>
                  <a:pt x="13317" y="17334"/>
                  <a:pt x="13314" y="17189"/>
                </a:cubicBezTo>
                <a:cubicBezTo>
                  <a:pt x="13313" y="17116"/>
                  <a:pt x="13306" y="17046"/>
                  <a:pt x="13291" y="16991"/>
                </a:cubicBezTo>
                <a:cubicBezTo>
                  <a:pt x="13280" y="16954"/>
                  <a:pt x="13278" y="16913"/>
                  <a:pt x="13286" y="16865"/>
                </a:cubicBezTo>
                <a:cubicBezTo>
                  <a:pt x="13293" y="16817"/>
                  <a:pt x="13310" y="16764"/>
                  <a:pt x="13336" y="16705"/>
                </a:cubicBezTo>
                <a:cubicBezTo>
                  <a:pt x="13362" y="16646"/>
                  <a:pt x="13396" y="16578"/>
                  <a:pt x="13441" y="16508"/>
                </a:cubicBezTo>
                <a:cubicBezTo>
                  <a:pt x="13485" y="16439"/>
                  <a:pt x="13538" y="16368"/>
                  <a:pt x="13601" y="16288"/>
                </a:cubicBezTo>
                <a:cubicBezTo>
                  <a:pt x="13650" y="16224"/>
                  <a:pt x="13682" y="16179"/>
                  <a:pt x="13701" y="16119"/>
                </a:cubicBezTo>
                <a:cubicBezTo>
                  <a:pt x="13707" y="16099"/>
                  <a:pt x="13712" y="16078"/>
                  <a:pt x="13715" y="16053"/>
                </a:cubicBezTo>
                <a:cubicBezTo>
                  <a:pt x="13730" y="15953"/>
                  <a:pt x="13726" y="15802"/>
                  <a:pt x="13713" y="15518"/>
                </a:cubicBezTo>
                <a:cubicBezTo>
                  <a:pt x="13697" y="15157"/>
                  <a:pt x="13687" y="14872"/>
                  <a:pt x="13689" y="14631"/>
                </a:cubicBezTo>
                <a:cubicBezTo>
                  <a:pt x="13692" y="14270"/>
                  <a:pt x="13719" y="14013"/>
                  <a:pt x="13787" y="13773"/>
                </a:cubicBezTo>
                <a:cubicBezTo>
                  <a:pt x="13810" y="13693"/>
                  <a:pt x="13836" y="13618"/>
                  <a:pt x="13868" y="13538"/>
                </a:cubicBezTo>
                <a:cubicBezTo>
                  <a:pt x="13932" y="13378"/>
                  <a:pt x="14017" y="13212"/>
                  <a:pt x="14126" y="13013"/>
                </a:cubicBezTo>
                <a:cubicBezTo>
                  <a:pt x="14255" y="12777"/>
                  <a:pt x="14408" y="12236"/>
                  <a:pt x="14476" y="11825"/>
                </a:cubicBezTo>
                <a:cubicBezTo>
                  <a:pt x="14499" y="11688"/>
                  <a:pt x="14512" y="11567"/>
                  <a:pt x="14512" y="11474"/>
                </a:cubicBezTo>
                <a:cubicBezTo>
                  <a:pt x="14512" y="11343"/>
                  <a:pt x="14507" y="11238"/>
                  <a:pt x="14500" y="11239"/>
                </a:cubicBezTo>
                <a:cubicBezTo>
                  <a:pt x="14494" y="11239"/>
                  <a:pt x="14380" y="11302"/>
                  <a:pt x="14250" y="11380"/>
                </a:cubicBezTo>
                <a:cubicBezTo>
                  <a:pt x="14193" y="11414"/>
                  <a:pt x="14143" y="11439"/>
                  <a:pt x="14102" y="11455"/>
                </a:cubicBezTo>
                <a:cubicBezTo>
                  <a:pt x="14040" y="11478"/>
                  <a:pt x="13997" y="11483"/>
                  <a:pt x="13968" y="11464"/>
                </a:cubicBezTo>
                <a:cubicBezTo>
                  <a:pt x="13958" y="11458"/>
                  <a:pt x="13951" y="11447"/>
                  <a:pt x="13944" y="11436"/>
                </a:cubicBezTo>
                <a:cubicBezTo>
                  <a:pt x="13932" y="11414"/>
                  <a:pt x="13925" y="11382"/>
                  <a:pt x="13925" y="11342"/>
                </a:cubicBezTo>
                <a:cubicBezTo>
                  <a:pt x="13925" y="11332"/>
                  <a:pt x="13930" y="11319"/>
                  <a:pt x="13940" y="11305"/>
                </a:cubicBezTo>
                <a:cubicBezTo>
                  <a:pt x="13949" y="11290"/>
                  <a:pt x="13963" y="11275"/>
                  <a:pt x="13980" y="11258"/>
                </a:cubicBezTo>
                <a:cubicBezTo>
                  <a:pt x="14014" y="11224"/>
                  <a:pt x="14062" y="11190"/>
                  <a:pt x="14114" y="11159"/>
                </a:cubicBezTo>
                <a:cubicBezTo>
                  <a:pt x="14165" y="11129"/>
                  <a:pt x="14231" y="11073"/>
                  <a:pt x="14295" y="11014"/>
                </a:cubicBezTo>
                <a:cubicBezTo>
                  <a:pt x="14359" y="10954"/>
                  <a:pt x="14424" y="10890"/>
                  <a:pt x="14469" y="10831"/>
                </a:cubicBezTo>
                <a:cubicBezTo>
                  <a:pt x="14560" y="10712"/>
                  <a:pt x="14694" y="10554"/>
                  <a:pt x="14767" y="10479"/>
                </a:cubicBezTo>
                <a:cubicBezTo>
                  <a:pt x="14841" y="10404"/>
                  <a:pt x="14903" y="10308"/>
                  <a:pt x="14904" y="10268"/>
                </a:cubicBezTo>
                <a:cubicBezTo>
                  <a:pt x="14904" y="10228"/>
                  <a:pt x="14934" y="10138"/>
                  <a:pt x="14970" y="10066"/>
                </a:cubicBezTo>
                <a:cubicBezTo>
                  <a:pt x="15080" y="9851"/>
                  <a:pt x="15103" y="9664"/>
                  <a:pt x="15040" y="9479"/>
                </a:cubicBezTo>
                <a:cubicBezTo>
                  <a:pt x="15018" y="9417"/>
                  <a:pt x="14987" y="9354"/>
                  <a:pt x="14946" y="9292"/>
                </a:cubicBezTo>
                <a:lnTo>
                  <a:pt x="14791" y="9057"/>
                </a:lnTo>
                <a:lnTo>
                  <a:pt x="15152" y="9099"/>
                </a:lnTo>
                <a:cubicBezTo>
                  <a:pt x="15325" y="9121"/>
                  <a:pt x="15417" y="9138"/>
                  <a:pt x="15486" y="9193"/>
                </a:cubicBezTo>
                <a:cubicBezTo>
                  <a:pt x="15520" y="9221"/>
                  <a:pt x="15551" y="9257"/>
                  <a:pt x="15581" y="9310"/>
                </a:cubicBezTo>
                <a:cubicBezTo>
                  <a:pt x="15612" y="9363"/>
                  <a:pt x="15643" y="9432"/>
                  <a:pt x="15684" y="9522"/>
                </a:cubicBezTo>
                <a:cubicBezTo>
                  <a:pt x="15778" y="9728"/>
                  <a:pt x="15881" y="9898"/>
                  <a:pt x="15913" y="9897"/>
                </a:cubicBezTo>
                <a:cubicBezTo>
                  <a:pt x="15944" y="9896"/>
                  <a:pt x="15995" y="10056"/>
                  <a:pt x="16027" y="10254"/>
                </a:cubicBezTo>
                <a:cubicBezTo>
                  <a:pt x="16060" y="10451"/>
                  <a:pt x="16162" y="10931"/>
                  <a:pt x="16254" y="11319"/>
                </a:cubicBezTo>
                <a:cubicBezTo>
                  <a:pt x="16288" y="11463"/>
                  <a:pt x="16315" y="11579"/>
                  <a:pt x="16340" y="11671"/>
                </a:cubicBezTo>
                <a:cubicBezTo>
                  <a:pt x="16365" y="11762"/>
                  <a:pt x="16388" y="11828"/>
                  <a:pt x="16407" y="11877"/>
                </a:cubicBezTo>
                <a:cubicBezTo>
                  <a:pt x="16436" y="11950"/>
                  <a:pt x="16459" y="11983"/>
                  <a:pt x="16485" y="11985"/>
                </a:cubicBezTo>
                <a:cubicBezTo>
                  <a:pt x="16494" y="11986"/>
                  <a:pt x="16505" y="11980"/>
                  <a:pt x="16514" y="11976"/>
                </a:cubicBezTo>
                <a:cubicBezTo>
                  <a:pt x="16544" y="11960"/>
                  <a:pt x="16564" y="11963"/>
                  <a:pt x="16581" y="11980"/>
                </a:cubicBezTo>
                <a:cubicBezTo>
                  <a:pt x="16583" y="11983"/>
                  <a:pt x="16586" y="11982"/>
                  <a:pt x="16588" y="11985"/>
                </a:cubicBezTo>
                <a:cubicBezTo>
                  <a:pt x="16606" y="12009"/>
                  <a:pt x="16616" y="12060"/>
                  <a:pt x="16621" y="12135"/>
                </a:cubicBezTo>
                <a:cubicBezTo>
                  <a:pt x="16626" y="12191"/>
                  <a:pt x="16639" y="12242"/>
                  <a:pt x="16657" y="12285"/>
                </a:cubicBezTo>
                <a:cubicBezTo>
                  <a:pt x="16676" y="12328"/>
                  <a:pt x="16698" y="12361"/>
                  <a:pt x="16722" y="12370"/>
                </a:cubicBezTo>
                <a:cubicBezTo>
                  <a:pt x="16755" y="12382"/>
                  <a:pt x="16781" y="12372"/>
                  <a:pt x="16800" y="12346"/>
                </a:cubicBezTo>
                <a:cubicBezTo>
                  <a:pt x="16810" y="12333"/>
                  <a:pt x="16818" y="12315"/>
                  <a:pt x="16824" y="12295"/>
                </a:cubicBezTo>
                <a:cubicBezTo>
                  <a:pt x="16836" y="12254"/>
                  <a:pt x="16842" y="12202"/>
                  <a:pt x="16839" y="12140"/>
                </a:cubicBezTo>
                <a:cubicBezTo>
                  <a:pt x="16835" y="12077"/>
                  <a:pt x="16825" y="12007"/>
                  <a:pt x="16805" y="11933"/>
                </a:cubicBezTo>
                <a:cubicBezTo>
                  <a:pt x="16795" y="11897"/>
                  <a:pt x="16783" y="11858"/>
                  <a:pt x="16769" y="11821"/>
                </a:cubicBezTo>
                <a:cubicBezTo>
                  <a:pt x="16579" y="11314"/>
                  <a:pt x="16647" y="10825"/>
                  <a:pt x="17015" y="10071"/>
                </a:cubicBezTo>
                <a:cubicBezTo>
                  <a:pt x="17062" y="9974"/>
                  <a:pt x="17101" y="9857"/>
                  <a:pt x="17101" y="9808"/>
                </a:cubicBezTo>
                <a:cubicBezTo>
                  <a:pt x="17101" y="9759"/>
                  <a:pt x="17161" y="9702"/>
                  <a:pt x="17235" y="9686"/>
                </a:cubicBezTo>
                <a:cubicBezTo>
                  <a:pt x="17261" y="9680"/>
                  <a:pt x="17284" y="9679"/>
                  <a:pt x="17306" y="9686"/>
                </a:cubicBezTo>
                <a:cubicBezTo>
                  <a:pt x="17351" y="9700"/>
                  <a:pt x="17387" y="9746"/>
                  <a:pt x="17430" y="9831"/>
                </a:cubicBezTo>
                <a:cubicBezTo>
                  <a:pt x="17452" y="9874"/>
                  <a:pt x="17476" y="9925"/>
                  <a:pt x="17502" y="9991"/>
                </a:cubicBezTo>
                <a:cubicBezTo>
                  <a:pt x="17557" y="10129"/>
                  <a:pt x="17605" y="10290"/>
                  <a:pt x="17626" y="10399"/>
                </a:cubicBezTo>
                <a:cubicBezTo>
                  <a:pt x="17633" y="10435"/>
                  <a:pt x="17635" y="10466"/>
                  <a:pt x="17636" y="10488"/>
                </a:cubicBezTo>
                <a:cubicBezTo>
                  <a:pt x="17636" y="10595"/>
                  <a:pt x="17661" y="10673"/>
                  <a:pt x="17693" y="10709"/>
                </a:cubicBezTo>
                <a:cubicBezTo>
                  <a:pt x="17709" y="10727"/>
                  <a:pt x="17727" y="10738"/>
                  <a:pt x="17745" y="10732"/>
                </a:cubicBezTo>
                <a:cubicBezTo>
                  <a:pt x="17764" y="10727"/>
                  <a:pt x="17781" y="10709"/>
                  <a:pt x="17798" y="10676"/>
                </a:cubicBezTo>
                <a:cubicBezTo>
                  <a:pt x="17870" y="10534"/>
                  <a:pt x="17957" y="10953"/>
                  <a:pt x="17972" y="11516"/>
                </a:cubicBezTo>
                <a:cubicBezTo>
                  <a:pt x="17975" y="11638"/>
                  <a:pt x="17989" y="11769"/>
                  <a:pt x="18008" y="11886"/>
                </a:cubicBezTo>
                <a:cubicBezTo>
                  <a:pt x="18017" y="11945"/>
                  <a:pt x="18029" y="12001"/>
                  <a:pt x="18041" y="12051"/>
                </a:cubicBezTo>
                <a:cubicBezTo>
                  <a:pt x="18053" y="12100"/>
                  <a:pt x="18066" y="12143"/>
                  <a:pt x="18079" y="12177"/>
                </a:cubicBezTo>
                <a:cubicBezTo>
                  <a:pt x="18132" y="12308"/>
                  <a:pt x="18173" y="12507"/>
                  <a:pt x="18172" y="12618"/>
                </a:cubicBezTo>
                <a:lnTo>
                  <a:pt x="18172" y="12820"/>
                </a:lnTo>
                <a:lnTo>
                  <a:pt x="18089" y="12618"/>
                </a:lnTo>
                <a:cubicBezTo>
                  <a:pt x="18037" y="12495"/>
                  <a:pt x="17961" y="12402"/>
                  <a:pt x="17898" y="12365"/>
                </a:cubicBezTo>
                <a:cubicBezTo>
                  <a:pt x="17882" y="12356"/>
                  <a:pt x="17866" y="12348"/>
                  <a:pt x="17853" y="12346"/>
                </a:cubicBezTo>
                <a:cubicBezTo>
                  <a:pt x="17825" y="12342"/>
                  <a:pt x="17804" y="12356"/>
                  <a:pt x="17793" y="12384"/>
                </a:cubicBezTo>
                <a:cubicBezTo>
                  <a:pt x="17787" y="12398"/>
                  <a:pt x="17784" y="12417"/>
                  <a:pt x="17784" y="12440"/>
                </a:cubicBezTo>
                <a:cubicBezTo>
                  <a:pt x="17784" y="12511"/>
                  <a:pt x="17806" y="12592"/>
                  <a:pt x="17831" y="12623"/>
                </a:cubicBezTo>
                <a:cubicBezTo>
                  <a:pt x="17857" y="12654"/>
                  <a:pt x="17865" y="12741"/>
                  <a:pt x="17850" y="12815"/>
                </a:cubicBezTo>
                <a:cubicBezTo>
                  <a:pt x="17836" y="12890"/>
                  <a:pt x="17871" y="13049"/>
                  <a:pt x="17927" y="13167"/>
                </a:cubicBezTo>
                <a:cubicBezTo>
                  <a:pt x="17983" y="13285"/>
                  <a:pt x="18029" y="13439"/>
                  <a:pt x="18029" y="13510"/>
                </a:cubicBezTo>
                <a:cubicBezTo>
                  <a:pt x="18029" y="13530"/>
                  <a:pt x="18030" y="13552"/>
                  <a:pt x="18034" y="13576"/>
                </a:cubicBezTo>
                <a:cubicBezTo>
                  <a:pt x="18046" y="13648"/>
                  <a:pt x="18077" y="13732"/>
                  <a:pt x="18115" y="13810"/>
                </a:cubicBezTo>
                <a:cubicBezTo>
                  <a:pt x="18166" y="13915"/>
                  <a:pt x="18233" y="14010"/>
                  <a:pt x="18297" y="14059"/>
                </a:cubicBezTo>
                <a:cubicBezTo>
                  <a:pt x="18328" y="14083"/>
                  <a:pt x="18347" y="14109"/>
                  <a:pt x="18354" y="14129"/>
                </a:cubicBezTo>
                <a:cubicBezTo>
                  <a:pt x="18357" y="14140"/>
                  <a:pt x="18357" y="14149"/>
                  <a:pt x="18354" y="14157"/>
                </a:cubicBezTo>
                <a:cubicBezTo>
                  <a:pt x="18350" y="14166"/>
                  <a:pt x="18344" y="14174"/>
                  <a:pt x="18335" y="14181"/>
                </a:cubicBezTo>
                <a:cubicBezTo>
                  <a:pt x="18243" y="14248"/>
                  <a:pt x="18261" y="14416"/>
                  <a:pt x="18359" y="14397"/>
                </a:cubicBezTo>
                <a:cubicBezTo>
                  <a:pt x="18395" y="14389"/>
                  <a:pt x="18428" y="14383"/>
                  <a:pt x="18454" y="14383"/>
                </a:cubicBezTo>
                <a:cubicBezTo>
                  <a:pt x="18481" y="14383"/>
                  <a:pt x="18500" y="14389"/>
                  <a:pt x="18516" y="14397"/>
                </a:cubicBezTo>
                <a:cubicBezTo>
                  <a:pt x="18533" y="14404"/>
                  <a:pt x="18543" y="14414"/>
                  <a:pt x="18547" y="14430"/>
                </a:cubicBezTo>
                <a:cubicBezTo>
                  <a:pt x="18551" y="14444"/>
                  <a:pt x="18551" y="14464"/>
                  <a:pt x="18545" y="14486"/>
                </a:cubicBezTo>
                <a:cubicBezTo>
                  <a:pt x="18535" y="14516"/>
                  <a:pt x="18542" y="14546"/>
                  <a:pt x="18564" y="14580"/>
                </a:cubicBezTo>
                <a:cubicBezTo>
                  <a:pt x="18630" y="14681"/>
                  <a:pt x="18831" y="14792"/>
                  <a:pt x="19127" y="14885"/>
                </a:cubicBezTo>
                <a:cubicBezTo>
                  <a:pt x="19315" y="14943"/>
                  <a:pt x="19543" y="15054"/>
                  <a:pt x="19633" y="15133"/>
                </a:cubicBezTo>
                <a:cubicBezTo>
                  <a:pt x="19794" y="15276"/>
                  <a:pt x="20031" y="15244"/>
                  <a:pt x="20031" y="15077"/>
                </a:cubicBezTo>
                <a:cubicBezTo>
                  <a:pt x="20031" y="15054"/>
                  <a:pt x="20047" y="15025"/>
                  <a:pt x="20074" y="14997"/>
                </a:cubicBezTo>
                <a:cubicBezTo>
                  <a:pt x="20156" y="14915"/>
                  <a:pt x="20339" y="14826"/>
                  <a:pt x="20506" y="14796"/>
                </a:cubicBezTo>
                <a:cubicBezTo>
                  <a:pt x="20524" y="14792"/>
                  <a:pt x="20539" y="14772"/>
                  <a:pt x="20549" y="14744"/>
                </a:cubicBezTo>
                <a:cubicBezTo>
                  <a:pt x="20574" y="14672"/>
                  <a:pt x="20574" y="14549"/>
                  <a:pt x="20542" y="14509"/>
                </a:cubicBezTo>
                <a:cubicBezTo>
                  <a:pt x="20535" y="14502"/>
                  <a:pt x="20529" y="14495"/>
                  <a:pt x="20520" y="14495"/>
                </a:cubicBezTo>
                <a:cubicBezTo>
                  <a:pt x="20507" y="14495"/>
                  <a:pt x="20493" y="14505"/>
                  <a:pt x="20485" y="14519"/>
                </a:cubicBezTo>
                <a:cubicBezTo>
                  <a:pt x="20476" y="14532"/>
                  <a:pt x="20470" y="14550"/>
                  <a:pt x="20470" y="14570"/>
                </a:cubicBezTo>
                <a:cubicBezTo>
                  <a:pt x="20470" y="14612"/>
                  <a:pt x="20377" y="14647"/>
                  <a:pt x="20263" y="14650"/>
                </a:cubicBezTo>
                <a:cubicBezTo>
                  <a:pt x="20148" y="14653"/>
                  <a:pt x="19990" y="14669"/>
                  <a:pt x="19910" y="14683"/>
                </a:cubicBezTo>
                <a:cubicBezTo>
                  <a:pt x="19739" y="14712"/>
                  <a:pt x="19434" y="14693"/>
                  <a:pt x="19323" y="14659"/>
                </a:cubicBezTo>
                <a:cubicBezTo>
                  <a:pt x="19304" y="14654"/>
                  <a:pt x="19291" y="14652"/>
                  <a:pt x="19284" y="14645"/>
                </a:cubicBezTo>
                <a:cubicBezTo>
                  <a:pt x="19278" y="14639"/>
                  <a:pt x="19278" y="14633"/>
                  <a:pt x="19287" y="14627"/>
                </a:cubicBezTo>
                <a:cubicBezTo>
                  <a:pt x="19349" y="14577"/>
                  <a:pt x="19363" y="14521"/>
                  <a:pt x="19342" y="14486"/>
                </a:cubicBezTo>
                <a:cubicBezTo>
                  <a:pt x="19321" y="14450"/>
                  <a:pt x="19265" y="14432"/>
                  <a:pt x="19189" y="14458"/>
                </a:cubicBezTo>
                <a:cubicBezTo>
                  <a:pt x="19129" y="14478"/>
                  <a:pt x="19092" y="14484"/>
                  <a:pt x="19079" y="14476"/>
                </a:cubicBezTo>
                <a:cubicBezTo>
                  <a:pt x="19072" y="14473"/>
                  <a:pt x="19073" y="14469"/>
                  <a:pt x="19077" y="14458"/>
                </a:cubicBezTo>
                <a:cubicBezTo>
                  <a:pt x="19081" y="14446"/>
                  <a:pt x="19089" y="14430"/>
                  <a:pt x="19103" y="14411"/>
                </a:cubicBezTo>
                <a:cubicBezTo>
                  <a:pt x="19127" y="14377"/>
                  <a:pt x="19139" y="14353"/>
                  <a:pt x="19144" y="14336"/>
                </a:cubicBezTo>
                <a:cubicBezTo>
                  <a:pt x="19146" y="14328"/>
                  <a:pt x="19148" y="14321"/>
                  <a:pt x="19146" y="14317"/>
                </a:cubicBezTo>
                <a:cubicBezTo>
                  <a:pt x="19144" y="14313"/>
                  <a:pt x="19140" y="14308"/>
                  <a:pt x="19134" y="14308"/>
                </a:cubicBezTo>
                <a:cubicBezTo>
                  <a:pt x="19123" y="14308"/>
                  <a:pt x="19103" y="14319"/>
                  <a:pt x="19079" y="14336"/>
                </a:cubicBezTo>
                <a:cubicBezTo>
                  <a:pt x="19056" y="14353"/>
                  <a:pt x="19028" y="14377"/>
                  <a:pt x="18996" y="14411"/>
                </a:cubicBezTo>
                <a:cubicBezTo>
                  <a:pt x="18920" y="14490"/>
                  <a:pt x="18865" y="14483"/>
                  <a:pt x="18779" y="14392"/>
                </a:cubicBezTo>
                <a:cubicBezTo>
                  <a:pt x="18763" y="14376"/>
                  <a:pt x="18751" y="14358"/>
                  <a:pt x="18738" y="14336"/>
                </a:cubicBezTo>
                <a:cubicBezTo>
                  <a:pt x="18725" y="14313"/>
                  <a:pt x="18712" y="14287"/>
                  <a:pt x="18702" y="14261"/>
                </a:cubicBezTo>
                <a:cubicBezTo>
                  <a:pt x="18683" y="14208"/>
                  <a:pt x="18670" y="14155"/>
                  <a:pt x="18664" y="14106"/>
                </a:cubicBezTo>
                <a:cubicBezTo>
                  <a:pt x="18658" y="14056"/>
                  <a:pt x="18661" y="14013"/>
                  <a:pt x="18671" y="13989"/>
                </a:cubicBezTo>
                <a:cubicBezTo>
                  <a:pt x="18676" y="13976"/>
                  <a:pt x="18683" y="13967"/>
                  <a:pt x="18693" y="13965"/>
                </a:cubicBezTo>
                <a:cubicBezTo>
                  <a:pt x="18702" y="13963"/>
                  <a:pt x="18716" y="13968"/>
                  <a:pt x="18731" y="13979"/>
                </a:cubicBezTo>
                <a:cubicBezTo>
                  <a:pt x="18751" y="13994"/>
                  <a:pt x="18770" y="13986"/>
                  <a:pt x="18788" y="13956"/>
                </a:cubicBezTo>
                <a:cubicBezTo>
                  <a:pt x="18797" y="13941"/>
                  <a:pt x="18807" y="13919"/>
                  <a:pt x="18814" y="13895"/>
                </a:cubicBezTo>
                <a:cubicBezTo>
                  <a:pt x="18822" y="13870"/>
                  <a:pt x="18828" y="13839"/>
                  <a:pt x="18833" y="13806"/>
                </a:cubicBezTo>
                <a:cubicBezTo>
                  <a:pt x="18855" y="13670"/>
                  <a:pt x="18867" y="13630"/>
                  <a:pt x="18879" y="13674"/>
                </a:cubicBezTo>
                <a:cubicBezTo>
                  <a:pt x="18883" y="13689"/>
                  <a:pt x="18886" y="13715"/>
                  <a:pt x="18891" y="13749"/>
                </a:cubicBezTo>
                <a:cubicBezTo>
                  <a:pt x="18897" y="13792"/>
                  <a:pt x="18904" y="13827"/>
                  <a:pt x="18917" y="13857"/>
                </a:cubicBezTo>
                <a:cubicBezTo>
                  <a:pt x="18943" y="13918"/>
                  <a:pt x="18991" y="13960"/>
                  <a:pt x="19084" y="14003"/>
                </a:cubicBezTo>
                <a:cubicBezTo>
                  <a:pt x="19131" y="14024"/>
                  <a:pt x="19187" y="14048"/>
                  <a:pt x="19260" y="14073"/>
                </a:cubicBezTo>
                <a:cubicBezTo>
                  <a:pt x="19379" y="14114"/>
                  <a:pt x="19423" y="14113"/>
                  <a:pt x="19437" y="14045"/>
                </a:cubicBezTo>
                <a:cubicBezTo>
                  <a:pt x="19442" y="14022"/>
                  <a:pt x="19444" y="13991"/>
                  <a:pt x="19444" y="13951"/>
                </a:cubicBezTo>
                <a:cubicBezTo>
                  <a:pt x="19444" y="13894"/>
                  <a:pt x="19452" y="13820"/>
                  <a:pt x="19463" y="13745"/>
                </a:cubicBezTo>
                <a:cubicBezTo>
                  <a:pt x="19485" y="13591"/>
                  <a:pt x="19523" y="13422"/>
                  <a:pt x="19559" y="13327"/>
                </a:cubicBezTo>
                <a:cubicBezTo>
                  <a:pt x="19568" y="13303"/>
                  <a:pt x="19577" y="13284"/>
                  <a:pt x="19585" y="13271"/>
                </a:cubicBezTo>
                <a:cubicBezTo>
                  <a:pt x="19593" y="13258"/>
                  <a:pt x="19600" y="13252"/>
                  <a:pt x="19606" y="13252"/>
                </a:cubicBezTo>
                <a:cubicBezTo>
                  <a:pt x="19628" y="13251"/>
                  <a:pt x="19630" y="13349"/>
                  <a:pt x="19609" y="13468"/>
                </a:cubicBezTo>
                <a:cubicBezTo>
                  <a:pt x="19582" y="13615"/>
                  <a:pt x="19574" y="13829"/>
                  <a:pt x="19580" y="14017"/>
                </a:cubicBezTo>
                <a:cubicBezTo>
                  <a:pt x="19586" y="14204"/>
                  <a:pt x="19606" y="14362"/>
                  <a:pt x="19637" y="14383"/>
                </a:cubicBezTo>
                <a:cubicBezTo>
                  <a:pt x="19666" y="14401"/>
                  <a:pt x="19677" y="14456"/>
                  <a:pt x="19661" y="14505"/>
                </a:cubicBezTo>
                <a:cubicBezTo>
                  <a:pt x="19654" y="14529"/>
                  <a:pt x="19652" y="14550"/>
                  <a:pt x="19657" y="14566"/>
                </a:cubicBezTo>
                <a:cubicBezTo>
                  <a:pt x="19661" y="14582"/>
                  <a:pt x="19671" y="14594"/>
                  <a:pt x="19685" y="14594"/>
                </a:cubicBezTo>
                <a:cubicBezTo>
                  <a:pt x="19699" y="14594"/>
                  <a:pt x="19712" y="14576"/>
                  <a:pt x="19721" y="14552"/>
                </a:cubicBezTo>
                <a:cubicBezTo>
                  <a:pt x="19730" y="14527"/>
                  <a:pt x="19738" y="14495"/>
                  <a:pt x="19738" y="14458"/>
                </a:cubicBezTo>
                <a:cubicBezTo>
                  <a:pt x="19738" y="14435"/>
                  <a:pt x="19740" y="14416"/>
                  <a:pt x="19745" y="14401"/>
                </a:cubicBezTo>
                <a:cubicBezTo>
                  <a:pt x="19758" y="14358"/>
                  <a:pt x="19788" y="14349"/>
                  <a:pt x="19836" y="14373"/>
                </a:cubicBezTo>
                <a:cubicBezTo>
                  <a:pt x="19849" y="14380"/>
                  <a:pt x="19863" y="14383"/>
                  <a:pt x="19874" y="14383"/>
                </a:cubicBezTo>
                <a:cubicBezTo>
                  <a:pt x="19895" y="14381"/>
                  <a:pt x="19911" y="14365"/>
                  <a:pt x="19921" y="14336"/>
                </a:cubicBezTo>
                <a:cubicBezTo>
                  <a:pt x="19937" y="14292"/>
                  <a:pt x="19938" y="14217"/>
                  <a:pt x="19926" y="14125"/>
                </a:cubicBezTo>
                <a:cubicBezTo>
                  <a:pt x="19918" y="14063"/>
                  <a:pt x="19904" y="13991"/>
                  <a:pt x="19883" y="13913"/>
                </a:cubicBezTo>
                <a:cubicBezTo>
                  <a:pt x="19874" y="13881"/>
                  <a:pt x="19869" y="13853"/>
                  <a:pt x="19867" y="13829"/>
                </a:cubicBezTo>
                <a:cubicBezTo>
                  <a:pt x="19864" y="13805"/>
                  <a:pt x="19862" y="13789"/>
                  <a:pt x="19864" y="13773"/>
                </a:cubicBezTo>
                <a:cubicBezTo>
                  <a:pt x="19866" y="13757"/>
                  <a:pt x="19872" y="13743"/>
                  <a:pt x="19878" y="13735"/>
                </a:cubicBezTo>
                <a:cubicBezTo>
                  <a:pt x="19885" y="13727"/>
                  <a:pt x="19895" y="13726"/>
                  <a:pt x="19905" y="13726"/>
                </a:cubicBezTo>
                <a:cubicBezTo>
                  <a:pt x="19945" y="13727"/>
                  <a:pt x="20006" y="13790"/>
                  <a:pt x="20067" y="13918"/>
                </a:cubicBezTo>
                <a:cubicBezTo>
                  <a:pt x="20115" y="14019"/>
                  <a:pt x="20215" y="14077"/>
                  <a:pt x="20310" y="14087"/>
                </a:cubicBezTo>
                <a:cubicBezTo>
                  <a:pt x="20334" y="14090"/>
                  <a:pt x="20357" y="14091"/>
                  <a:pt x="20380" y="14087"/>
                </a:cubicBezTo>
                <a:cubicBezTo>
                  <a:pt x="20447" y="14076"/>
                  <a:pt x="20506" y="14038"/>
                  <a:pt x="20532" y="13970"/>
                </a:cubicBezTo>
                <a:cubicBezTo>
                  <a:pt x="20538" y="13954"/>
                  <a:pt x="20543" y="13940"/>
                  <a:pt x="20549" y="13932"/>
                </a:cubicBezTo>
                <a:cubicBezTo>
                  <a:pt x="20555" y="13925"/>
                  <a:pt x="20562" y="13922"/>
                  <a:pt x="20568" y="13923"/>
                </a:cubicBezTo>
                <a:cubicBezTo>
                  <a:pt x="20580" y="13924"/>
                  <a:pt x="20592" y="13944"/>
                  <a:pt x="20604" y="13979"/>
                </a:cubicBezTo>
                <a:cubicBezTo>
                  <a:pt x="20624" y="14037"/>
                  <a:pt x="20723" y="14140"/>
                  <a:pt x="20823" y="14204"/>
                </a:cubicBezTo>
                <a:cubicBezTo>
                  <a:pt x="20872" y="14236"/>
                  <a:pt x="20910" y="14260"/>
                  <a:pt x="20938" y="14289"/>
                </a:cubicBezTo>
                <a:cubicBezTo>
                  <a:pt x="20966" y="14318"/>
                  <a:pt x="20984" y="14352"/>
                  <a:pt x="20993" y="14387"/>
                </a:cubicBezTo>
                <a:cubicBezTo>
                  <a:pt x="20997" y="14405"/>
                  <a:pt x="21002" y="14422"/>
                  <a:pt x="21002" y="14444"/>
                </a:cubicBezTo>
                <a:cubicBezTo>
                  <a:pt x="21004" y="14508"/>
                  <a:pt x="20987" y="14589"/>
                  <a:pt x="20955" y="14706"/>
                </a:cubicBezTo>
                <a:cubicBezTo>
                  <a:pt x="20905" y="14887"/>
                  <a:pt x="20910" y="14900"/>
                  <a:pt x="21026" y="14857"/>
                </a:cubicBezTo>
                <a:cubicBezTo>
                  <a:pt x="21061" y="14843"/>
                  <a:pt x="21094" y="14841"/>
                  <a:pt x="21117" y="14847"/>
                </a:cubicBezTo>
                <a:cubicBezTo>
                  <a:pt x="21129" y="14850"/>
                  <a:pt x="21137" y="14858"/>
                  <a:pt x="21143" y="14866"/>
                </a:cubicBezTo>
                <a:cubicBezTo>
                  <a:pt x="21150" y="14873"/>
                  <a:pt x="21155" y="14883"/>
                  <a:pt x="21155" y="14894"/>
                </a:cubicBezTo>
                <a:cubicBezTo>
                  <a:pt x="21155" y="14905"/>
                  <a:pt x="21157" y="14917"/>
                  <a:pt x="21165" y="14927"/>
                </a:cubicBezTo>
                <a:cubicBezTo>
                  <a:pt x="21172" y="14937"/>
                  <a:pt x="21185" y="14943"/>
                  <a:pt x="21198" y="14950"/>
                </a:cubicBezTo>
                <a:cubicBezTo>
                  <a:pt x="21225" y="14965"/>
                  <a:pt x="21260" y="14974"/>
                  <a:pt x="21301" y="14974"/>
                </a:cubicBezTo>
                <a:cubicBezTo>
                  <a:pt x="21324" y="14974"/>
                  <a:pt x="21340" y="14966"/>
                  <a:pt x="21360" y="14960"/>
                </a:cubicBezTo>
                <a:cubicBezTo>
                  <a:pt x="21391" y="14911"/>
                  <a:pt x="21400" y="14863"/>
                  <a:pt x="21410" y="14749"/>
                </a:cubicBezTo>
                <a:cubicBezTo>
                  <a:pt x="21436" y="14459"/>
                  <a:pt x="21464" y="14355"/>
                  <a:pt x="21530" y="14298"/>
                </a:cubicBezTo>
                <a:cubicBezTo>
                  <a:pt x="21576" y="14258"/>
                  <a:pt x="21600" y="14183"/>
                  <a:pt x="21596" y="14106"/>
                </a:cubicBezTo>
                <a:cubicBezTo>
                  <a:pt x="21596" y="14105"/>
                  <a:pt x="21595" y="14102"/>
                  <a:pt x="21594" y="14101"/>
                </a:cubicBezTo>
                <a:cubicBezTo>
                  <a:pt x="21583" y="14078"/>
                  <a:pt x="21565" y="14051"/>
                  <a:pt x="21542" y="14021"/>
                </a:cubicBezTo>
                <a:cubicBezTo>
                  <a:pt x="21518" y="13992"/>
                  <a:pt x="21489" y="13961"/>
                  <a:pt x="21456" y="13928"/>
                </a:cubicBezTo>
                <a:cubicBezTo>
                  <a:pt x="21322" y="13794"/>
                  <a:pt x="21117" y="13636"/>
                  <a:pt x="20936" y="13524"/>
                </a:cubicBezTo>
                <a:cubicBezTo>
                  <a:pt x="20844" y="13468"/>
                  <a:pt x="20759" y="13422"/>
                  <a:pt x="20690" y="13397"/>
                </a:cubicBezTo>
                <a:cubicBezTo>
                  <a:pt x="20453" y="13313"/>
                  <a:pt x="20446" y="13317"/>
                  <a:pt x="20446" y="13468"/>
                </a:cubicBezTo>
                <a:cubicBezTo>
                  <a:pt x="20446" y="13513"/>
                  <a:pt x="20439" y="13557"/>
                  <a:pt x="20427" y="13599"/>
                </a:cubicBezTo>
                <a:cubicBezTo>
                  <a:pt x="20416" y="13643"/>
                  <a:pt x="20399" y="13679"/>
                  <a:pt x="20380" y="13712"/>
                </a:cubicBezTo>
                <a:cubicBezTo>
                  <a:pt x="20341" y="13777"/>
                  <a:pt x="20291" y="13821"/>
                  <a:pt x="20241" y="13815"/>
                </a:cubicBezTo>
                <a:cubicBezTo>
                  <a:pt x="20166" y="13806"/>
                  <a:pt x="20166" y="13794"/>
                  <a:pt x="20234" y="13759"/>
                </a:cubicBezTo>
                <a:cubicBezTo>
                  <a:pt x="20263" y="13744"/>
                  <a:pt x="20290" y="13681"/>
                  <a:pt x="20313" y="13594"/>
                </a:cubicBezTo>
                <a:cubicBezTo>
                  <a:pt x="20336" y="13508"/>
                  <a:pt x="20354" y="13402"/>
                  <a:pt x="20365" y="13294"/>
                </a:cubicBezTo>
                <a:cubicBezTo>
                  <a:pt x="20377" y="13186"/>
                  <a:pt x="20382" y="13078"/>
                  <a:pt x="20377" y="12998"/>
                </a:cubicBezTo>
                <a:cubicBezTo>
                  <a:pt x="20375" y="12959"/>
                  <a:pt x="20370" y="12928"/>
                  <a:pt x="20363" y="12905"/>
                </a:cubicBezTo>
                <a:cubicBezTo>
                  <a:pt x="20359" y="12892"/>
                  <a:pt x="20354" y="12883"/>
                  <a:pt x="20349" y="12876"/>
                </a:cubicBezTo>
                <a:cubicBezTo>
                  <a:pt x="20343" y="12870"/>
                  <a:pt x="20336" y="12867"/>
                  <a:pt x="20329" y="12867"/>
                </a:cubicBezTo>
                <a:cubicBezTo>
                  <a:pt x="20267" y="12867"/>
                  <a:pt x="20216" y="13005"/>
                  <a:pt x="20201" y="13186"/>
                </a:cubicBezTo>
                <a:cubicBezTo>
                  <a:pt x="20196" y="13248"/>
                  <a:pt x="20195" y="13312"/>
                  <a:pt x="20198" y="13379"/>
                </a:cubicBezTo>
                <a:cubicBezTo>
                  <a:pt x="20205" y="13497"/>
                  <a:pt x="20206" y="13566"/>
                  <a:pt x="20193" y="13594"/>
                </a:cubicBezTo>
                <a:cubicBezTo>
                  <a:pt x="20181" y="13623"/>
                  <a:pt x="20155" y="13610"/>
                  <a:pt x="20110" y="13580"/>
                </a:cubicBezTo>
                <a:cubicBezTo>
                  <a:pt x="20082" y="13562"/>
                  <a:pt x="20041" y="13543"/>
                  <a:pt x="19998" y="13529"/>
                </a:cubicBezTo>
                <a:cubicBezTo>
                  <a:pt x="19954" y="13514"/>
                  <a:pt x="19908" y="13504"/>
                  <a:pt x="19871" y="13501"/>
                </a:cubicBezTo>
                <a:cubicBezTo>
                  <a:pt x="19827" y="13497"/>
                  <a:pt x="19795" y="13488"/>
                  <a:pt x="19774" y="13472"/>
                </a:cubicBezTo>
                <a:cubicBezTo>
                  <a:pt x="19762" y="13464"/>
                  <a:pt x="19752" y="13454"/>
                  <a:pt x="19747" y="13444"/>
                </a:cubicBezTo>
                <a:cubicBezTo>
                  <a:pt x="19742" y="13435"/>
                  <a:pt x="19740" y="13425"/>
                  <a:pt x="19740" y="13416"/>
                </a:cubicBezTo>
                <a:cubicBezTo>
                  <a:pt x="19742" y="13379"/>
                  <a:pt x="19789" y="13346"/>
                  <a:pt x="19878" y="13346"/>
                </a:cubicBezTo>
                <a:cubicBezTo>
                  <a:pt x="19936" y="13346"/>
                  <a:pt x="20002" y="13309"/>
                  <a:pt x="20046" y="13257"/>
                </a:cubicBezTo>
                <a:cubicBezTo>
                  <a:pt x="20060" y="13239"/>
                  <a:pt x="20073" y="13220"/>
                  <a:pt x="20081" y="13200"/>
                </a:cubicBezTo>
                <a:cubicBezTo>
                  <a:pt x="20158" y="13018"/>
                  <a:pt x="20106" y="12897"/>
                  <a:pt x="20014" y="13045"/>
                </a:cubicBezTo>
                <a:cubicBezTo>
                  <a:pt x="19987" y="13091"/>
                  <a:pt x="19942" y="13112"/>
                  <a:pt x="19871" y="13116"/>
                </a:cubicBezTo>
                <a:cubicBezTo>
                  <a:pt x="19801" y="13120"/>
                  <a:pt x="19706" y="13106"/>
                  <a:pt x="19580" y="13069"/>
                </a:cubicBezTo>
                <a:cubicBezTo>
                  <a:pt x="19571" y="13066"/>
                  <a:pt x="19562" y="13058"/>
                  <a:pt x="19556" y="13045"/>
                </a:cubicBezTo>
                <a:cubicBezTo>
                  <a:pt x="19521" y="12970"/>
                  <a:pt x="19546" y="12740"/>
                  <a:pt x="19599" y="12642"/>
                </a:cubicBezTo>
                <a:cubicBezTo>
                  <a:pt x="19608" y="12625"/>
                  <a:pt x="19617" y="12612"/>
                  <a:pt x="19628" y="12604"/>
                </a:cubicBezTo>
                <a:cubicBezTo>
                  <a:pt x="19652" y="12587"/>
                  <a:pt x="19684" y="12553"/>
                  <a:pt x="19716" y="12510"/>
                </a:cubicBezTo>
                <a:cubicBezTo>
                  <a:pt x="19748" y="12469"/>
                  <a:pt x="19779" y="12420"/>
                  <a:pt x="19805" y="12374"/>
                </a:cubicBezTo>
                <a:cubicBezTo>
                  <a:pt x="19844" y="12302"/>
                  <a:pt x="19870" y="12261"/>
                  <a:pt x="19893" y="12257"/>
                </a:cubicBezTo>
                <a:cubicBezTo>
                  <a:pt x="19904" y="12255"/>
                  <a:pt x="19917" y="12266"/>
                  <a:pt x="19929" y="12281"/>
                </a:cubicBezTo>
                <a:cubicBezTo>
                  <a:pt x="19940" y="12295"/>
                  <a:pt x="19951" y="12316"/>
                  <a:pt x="19967" y="12346"/>
                </a:cubicBezTo>
                <a:cubicBezTo>
                  <a:pt x="20013" y="12437"/>
                  <a:pt x="20050" y="12481"/>
                  <a:pt x="20079" y="12478"/>
                </a:cubicBezTo>
                <a:cubicBezTo>
                  <a:pt x="20108" y="12474"/>
                  <a:pt x="20131" y="12422"/>
                  <a:pt x="20151" y="12323"/>
                </a:cubicBezTo>
                <a:cubicBezTo>
                  <a:pt x="20161" y="12269"/>
                  <a:pt x="20162" y="12174"/>
                  <a:pt x="20155" y="12060"/>
                </a:cubicBezTo>
                <a:cubicBezTo>
                  <a:pt x="20149" y="11947"/>
                  <a:pt x="20134" y="11811"/>
                  <a:pt x="20117" y="11685"/>
                </a:cubicBezTo>
                <a:cubicBezTo>
                  <a:pt x="20100" y="11557"/>
                  <a:pt x="20081" y="11436"/>
                  <a:pt x="20060" y="11342"/>
                </a:cubicBezTo>
                <a:cubicBezTo>
                  <a:pt x="20049" y="11295"/>
                  <a:pt x="20037" y="11255"/>
                  <a:pt x="20026" y="11225"/>
                </a:cubicBezTo>
                <a:cubicBezTo>
                  <a:pt x="20016" y="11195"/>
                  <a:pt x="20005" y="11176"/>
                  <a:pt x="19995" y="11169"/>
                </a:cubicBezTo>
                <a:cubicBezTo>
                  <a:pt x="19978" y="11156"/>
                  <a:pt x="19967" y="11134"/>
                  <a:pt x="19960" y="11112"/>
                </a:cubicBezTo>
                <a:cubicBezTo>
                  <a:pt x="19956" y="11101"/>
                  <a:pt x="19953" y="11091"/>
                  <a:pt x="19952" y="11079"/>
                </a:cubicBezTo>
                <a:cubicBezTo>
                  <a:pt x="19952" y="11068"/>
                  <a:pt x="19954" y="11057"/>
                  <a:pt x="19957" y="11047"/>
                </a:cubicBezTo>
                <a:cubicBezTo>
                  <a:pt x="19961" y="11036"/>
                  <a:pt x="19961" y="11021"/>
                  <a:pt x="19957" y="11009"/>
                </a:cubicBezTo>
                <a:cubicBezTo>
                  <a:pt x="19954" y="10997"/>
                  <a:pt x="19947" y="10988"/>
                  <a:pt x="19938" y="10976"/>
                </a:cubicBezTo>
                <a:cubicBezTo>
                  <a:pt x="19920" y="10952"/>
                  <a:pt x="19893" y="10927"/>
                  <a:pt x="19859" y="10910"/>
                </a:cubicBezTo>
                <a:cubicBezTo>
                  <a:pt x="19761" y="10862"/>
                  <a:pt x="19741" y="10805"/>
                  <a:pt x="19764" y="10629"/>
                </a:cubicBezTo>
                <a:cubicBezTo>
                  <a:pt x="19773" y="10558"/>
                  <a:pt x="19771" y="10485"/>
                  <a:pt x="19759" y="10408"/>
                </a:cubicBezTo>
                <a:cubicBezTo>
                  <a:pt x="19748" y="10332"/>
                  <a:pt x="19726" y="10254"/>
                  <a:pt x="19695" y="10178"/>
                </a:cubicBezTo>
                <a:lnTo>
                  <a:pt x="19599" y="9944"/>
                </a:lnTo>
                <a:lnTo>
                  <a:pt x="19564" y="10221"/>
                </a:lnTo>
                <a:cubicBezTo>
                  <a:pt x="19559" y="10259"/>
                  <a:pt x="19556" y="10306"/>
                  <a:pt x="19554" y="10357"/>
                </a:cubicBezTo>
                <a:cubicBezTo>
                  <a:pt x="19548" y="10509"/>
                  <a:pt x="19555" y="10702"/>
                  <a:pt x="19573" y="10845"/>
                </a:cubicBezTo>
                <a:cubicBezTo>
                  <a:pt x="19595" y="11016"/>
                  <a:pt x="19590" y="11213"/>
                  <a:pt x="19566" y="11384"/>
                </a:cubicBezTo>
                <a:cubicBezTo>
                  <a:pt x="19548" y="11513"/>
                  <a:pt x="19517" y="11626"/>
                  <a:pt x="19480" y="11703"/>
                </a:cubicBezTo>
                <a:cubicBezTo>
                  <a:pt x="19468" y="11729"/>
                  <a:pt x="19456" y="11752"/>
                  <a:pt x="19442" y="11769"/>
                </a:cubicBezTo>
                <a:cubicBezTo>
                  <a:pt x="19429" y="11784"/>
                  <a:pt x="19417" y="11819"/>
                  <a:pt x="19408" y="11863"/>
                </a:cubicBezTo>
                <a:cubicBezTo>
                  <a:pt x="19400" y="11908"/>
                  <a:pt x="19397" y="11961"/>
                  <a:pt x="19397" y="12013"/>
                </a:cubicBezTo>
                <a:cubicBezTo>
                  <a:pt x="19397" y="12041"/>
                  <a:pt x="19390" y="12074"/>
                  <a:pt x="19382" y="12112"/>
                </a:cubicBezTo>
                <a:cubicBezTo>
                  <a:pt x="19374" y="12150"/>
                  <a:pt x="19364" y="12194"/>
                  <a:pt x="19349" y="12238"/>
                </a:cubicBezTo>
                <a:cubicBezTo>
                  <a:pt x="19259" y="12507"/>
                  <a:pt x="19061" y="12864"/>
                  <a:pt x="18931" y="12961"/>
                </a:cubicBezTo>
                <a:cubicBezTo>
                  <a:pt x="18906" y="12979"/>
                  <a:pt x="18888" y="13000"/>
                  <a:pt x="18872" y="13022"/>
                </a:cubicBezTo>
                <a:cubicBezTo>
                  <a:pt x="18864" y="13033"/>
                  <a:pt x="18858" y="13047"/>
                  <a:pt x="18852" y="13059"/>
                </a:cubicBezTo>
                <a:cubicBezTo>
                  <a:pt x="18836" y="13093"/>
                  <a:pt x="18825" y="13136"/>
                  <a:pt x="18819" y="13191"/>
                </a:cubicBezTo>
                <a:cubicBezTo>
                  <a:pt x="18818" y="13201"/>
                  <a:pt x="18815" y="13208"/>
                  <a:pt x="18814" y="13219"/>
                </a:cubicBezTo>
                <a:cubicBezTo>
                  <a:pt x="18810" y="13267"/>
                  <a:pt x="18810" y="13324"/>
                  <a:pt x="18810" y="13393"/>
                </a:cubicBezTo>
                <a:cubicBezTo>
                  <a:pt x="18810" y="13578"/>
                  <a:pt x="18786" y="13730"/>
                  <a:pt x="18757" y="13730"/>
                </a:cubicBezTo>
                <a:cubicBezTo>
                  <a:pt x="18703" y="13730"/>
                  <a:pt x="18622" y="13588"/>
                  <a:pt x="18600" y="13486"/>
                </a:cubicBezTo>
                <a:cubicBezTo>
                  <a:pt x="18592" y="13451"/>
                  <a:pt x="18590" y="13425"/>
                  <a:pt x="18600" y="13407"/>
                </a:cubicBezTo>
                <a:cubicBezTo>
                  <a:pt x="18616" y="13374"/>
                  <a:pt x="18604" y="13346"/>
                  <a:pt x="18571" y="13346"/>
                </a:cubicBezTo>
                <a:cubicBezTo>
                  <a:pt x="18554" y="13346"/>
                  <a:pt x="18542" y="13336"/>
                  <a:pt x="18535" y="13322"/>
                </a:cubicBezTo>
                <a:cubicBezTo>
                  <a:pt x="18532" y="13315"/>
                  <a:pt x="18530" y="13308"/>
                  <a:pt x="18530" y="13299"/>
                </a:cubicBezTo>
                <a:cubicBezTo>
                  <a:pt x="18530" y="13289"/>
                  <a:pt x="18532" y="13277"/>
                  <a:pt x="18535" y="13266"/>
                </a:cubicBezTo>
                <a:cubicBezTo>
                  <a:pt x="18557" y="13197"/>
                  <a:pt x="18527" y="12979"/>
                  <a:pt x="18478" y="12745"/>
                </a:cubicBezTo>
                <a:cubicBezTo>
                  <a:pt x="18441" y="12569"/>
                  <a:pt x="18393" y="12385"/>
                  <a:pt x="18344" y="12252"/>
                </a:cubicBezTo>
                <a:cubicBezTo>
                  <a:pt x="18328" y="12208"/>
                  <a:pt x="18312" y="12170"/>
                  <a:pt x="18297" y="12140"/>
                </a:cubicBezTo>
                <a:cubicBezTo>
                  <a:pt x="18264" y="12076"/>
                  <a:pt x="18235" y="12003"/>
                  <a:pt x="18211" y="11929"/>
                </a:cubicBezTo>
                <a:cubicBezTo>
                  <a:pt x="18187" y="11855"/>
                  <a:pt x="18167" y="11777"/>
                  <a:pt x="18153" y="11703"/>
                </a:cubicBezTo>
                <a:cubicBezTo>
                  <a:pt x="18126" y="11556"/>
                  <a:pt x="18123" y="11420"/>
                  <a:pt x="18149" y="11337"/>
                </a:cubicBezTo>
                <a:cubicBezTo>
                  <a:pt x="18162" y="11295"/>
                  <a:pt x="18175" y="11266"/>
                  <a:pt x="18189" y="11253"/>
                </a:cubicBezTo>
                <a:cubicBezTo>
                  <a:pt x="18196" y="11246"/>
                  <a:pt x="18205" y="11243"/>
                  <a:pt x="18213" y="11244"/>
                </a:cubicBezTo>
                <a:cubicBezTo>
                  <a:pt x="18237" y="11247"/>
                  <a:pt x="18262" y="11288"/>
                  <a:pt x="18297" y="11366"/>
                </a:cubicBezTo>
                <a:cubicBezTo>
                  <a:pt x="18319" y="11417"/>
                  <a:pt x="18345" y="11485"/>
                  <a:pt x="18375" y="11572"/>
                </a:cubicBezTo>
                <a:cubicBezTo>
                  <a:pt x="18439" y="11756"/>
                  <a:pt x="18513" y="11906"/>
                  <a:pt x="18540" y="11905"/>
                </a:cubicBezTo>
                <a:cubicBezTo>
                  <a:pt x="18567" y="11904"/>
                  <a:pt x="18655" y="11775"/>
                  <a:pt x="18733" y="11619"/>
                </a:cubicBezTo>
                <a:cubicBezTo>
                  <a:pt x="18801" y="11483"/>
                  <a:pt x="18835" y="11407"/>
                  <a:pt x="18845" y="11319"/>
                </a:cubicBezTo>
                <a:cubicBezTo>
                  <a:pt x="18851" y="11275"/>
                  <a:pt x="18851" y="11232"/>
                  <a:pt x="18845" y="11173"/>
                </a:cubicBezTo>
                <a:cubicBezTo>
                  <a:pt x="18840" y="11115"/>
                  <a:pt x="18831" y="11044"/>
                  <a:pt x="18817" y="10953"/>
                </a:cubicBezTo>
                <a:cubicBezTo>
                  <a:pt x="18793" y="10794"/>
                  <a:pt x="18759" y="10655"/>
                  <a:pt x="18733" y="10596"/>
                </a:cubicBezTo>
                <a:cubicBezTo>
                  <a:pt x="18725" y="10577"/>
                  <a:pt x="18718" y="10568"/>
                  <a:pt x="18712" y="10568"/>
                </a:cubicBezTo>
                <a:cubicBezTo>
                  <a:pt x="18687" y="10568"/>
                  <a:pt x="18630" y="10462"/>
                  <a:pt x="18588" y="10333"/>
                </a:cubicBezTo>
                <a:cubicBezTo>
                  <a:pt x="18572" y="10288"/>
                  <a:pt x="18560" y="10248"/>
                  <a:pt x="18552" y="10211"/>
                </a:cubicBezTo>
                <a:cubicBezTo>
                  <a:pt x="18527" y="10100"/>
                  <a:pt x="18532" y="10020"/>
                  <a:pt x="18564" y="9902"/>
                </a:cubicBezTo>
                <a:cubicBezTo>
                  <a:pt x="18573" y="9869"/>
                  <a:pt x="18583" y="9839"/>
                  <a:pt x="18592" y="9817"/>
                </a:cubicBezTo>
                <a:cubicBezTo>
                  <a:pt x="18656" y="9668"/>
                  <a:pt x="18717" y="9784"/>
                  <a:pt x="18683" y="10047"/>
                </a:cubicBezTo>
                <a:cubicBezTo>
                  <a:pt x="18658" y="10241"/>
                  <a:pt x="18671" y="10277"/>
                  <a:pt x="18759" y="10277"/>
                </a:cubicBezTo>
                <a:cubicBezTo>
                  <a:pt x="18824" y="10277"/>
                  <a:pt x="18849" y="10253"/>
                  <a:pt x="18852" y="10155"/>
                </a:cubicBezTo>
                <a:cubicBezTo>
                  <a:pt x="18854" y="10121"/>
                  <a:pt x="18853" y="10079"/>
                  <a:pt x="18850" y="10028"/>
                </a:cubicBezTo>
                <a:cubicBezTo>
                  <a:pt x="18837" y="9815"/>
                  <a:pt x="18862" y="9759"/>
                  <a:pt x="19029" y="9630"/>
                </a:cubicBezTo>
                <a:cubicBezTo>
                  <a:pt x="19083" y="9588"/>
                  <a:pt x="19129" y="9540"/>
                  <a:pt x="19170" y="9489"/>
                </a:cubicBezTo>
                <a:cubicBezTo>
                  <a:pt x="19211" y="9438"/>
                  <a:pt x="19246" y="9383"/>
                  <a:pt x="19277" y="9315"/>
                </a:cubicBezTo>
                <a:cubicBezTo>
                  <a:pt x="19339" y="9178"/>
                  <a:pt x="19387" y="9000"/>
                  <a:pt x="19432" y="8747"/>
                </a:cubicBezTo>
                <a:cubicBezTo>
                  <a:pt x="19450" y="8647"/>
                  <a:pt x="19460" y="8551"/>
                  <a:pt x="19463" y="8456"/>
                </a:cubicBezTo>
                <a:cubicBezTo>
                  <a:pt x="19468" y="8315"/>
                  <a:pt x="19456" y="8176"/>
                  <a:pt x="19425" y="8039"/>
                </a:cubicBezTo>
                <a:cubicBezTo>
                  <a:pt x="19415" y="7993"/>
                  <a:pt x="19401" y="7949"/>
                  <a:pt x="19387" y="7903"/>
                </a:cubicBezTo>
                <a:cubicBezTo>
                  <a:pt x="19358" y="7811"/>
                  <a:pt x="19322" y="7717"/>
                  <a:pt x="19277" y="7621"/>
                </a:cubicBezTo>
                <a:cubicBezTo>
                  <a:pt x="19129" y="7308"/>
                  <a:pt x="19124" y="7252"/>
                  <a:pt x="19237" y="7129"/>
                </a:cubicBezTo>
                <a:cubicBezTo>
                  <a:pt x="19263" y="7100"/>
                  <a:pt x="19279" y="7070"/>
                  <a:pt x="19287" y="7044"/>
                </a:cubicBezTo>
                <a:cubicBezTo>
                  <a:pt x="19291" y="7031"/>
                  <a:pt x="19294" y="7019"/>
                  <a:pt x="19294" y="7007"/>
                </a:cubicBezTo>
                <a:cubicBezTo>
                  <a:pt x="19293" y="6995"/>
                  <a:pt x="19289" y="6984"/>
                  <a:pt x="19284" y="6974"/>
                </a:cubicBezTo>
                <a:cubicBezTo>
                  <a:pt x="19265" y="6931"/>
                  <a:pt x="19214" y="6899"/>
                  <a:pt x="19132" y="6889"/>
                </a:cubicBezTo>
                <a:cubicBezTo>
                  <a:pt x="19051" y="6880"/>
                  <a:pt x="18990" y="6806"/>
                  <a:pt x="18977" y="6725"/>
                </a:cubicBezTo>
                <a:cubicBezTo>
                  <a:pt x="18974" y="6708"/>
                  <a:pt x="18973" y="6690"/>
                  <a:pt x="18974" y="6673"/>
                </a:cubicBezTo>
                <a:cubicBezTo>
                  <a:pt x="18975" y="6657"/>
                  <a:pt x="18978" y="6641"/>
                  <a:pt x="18984" y="6627"/>
                </a:cubicBezTo>
                <a:cubicBezTo>
                  <a:pt x="18989" y="6612"/>
                  <a:pt x="18997" y="6597"/>
                  <a:pt x="19008" y="6584"/>
                </a:cubicBezTo>
                <a:cubicBezTo>
                  <a:pt x="19033" y="6553"/>
                  <a:pt x="19053" y="6581"/>
                  <a:pt x="19053" y="6641"/>
                </a:cubicBezTo>
                <a:cubicBezTo>
                  <a:pt x="19053" y="6658"/>
                  <a:pt x="19056" y="6672"/>
                  <a:pt x="19062" y="6683"/>
                </a:cubicBezTo>
                <a:cubicBezTo>
                  <a:pt x="19069" y="6694"/>
                  <a:pt x="19079" y="6698"/>
                  <a:pt x="19091" y="6702"/>
                </a:cubicBezTo>
                <a:cubicBezTo>
                  <a:pt x="19116" y="6709"/>
                  <a:pt x="19153" y="6703"/>
                  <a:pt x="19201" y="6683"/>
                </a:cubicBezTo>
                <a:cubicBezTo>
                  <a:pt x="19258" y="6658"/>
                  <a:pt x="19295" y="6650"/>
                  <a:pt x="19318" y="6664"/>
                </a:cubicBezTo>
                <a:cubicBezTo>
                  <a:pt x="19340" y="6678"/>
                  <a:pt x="19346" y="6713"/>
                  <a:pt x="19346" y="6772"/>
                </a:cubicBezTo>
                <a:cubicBezTo>
                  <a:pt x="19346" y="6793"/>
                  <a:pt x="19348" y="6815"/>
                  <a:pt x="19351" y="6833"/>
                </a:cubicBezTo>
                <a:cubicBezTo>
                  <a:pt x="19355" y="6852"/>
                  <a:pt x="19362" y="6866"/>
                  <a:pt x="19368" y="6880"/>
                </a:cubicBezTo>
                <a:cubicBezTo>
                  <a:pt x="19374" y="6893"/>
                  <a:pt x="19379" y="6905"/>
                  <a:pt x="19387" y="6913"/>
                </a:cubicBezTo>
                <a:cubicBezTo>
                  <a:pt x="19395" y="6920"/>
                  <a:pt x="19404" y="6922"/>
                  <a:pt x="19413" y="6922"/>
                </a:cubicBezTo>
                <a:cubicBezTo>
                  <a:pt x="19452" y="6922"/>
                  <a:pt x="19505" y="7103"/>
                  <a:pt x="19537" y="7354"/>
                </a:cubicBezTo>
                <a:cubicBezTo>
                  <a:pt x="19572" y="7623"/>
                  <a:pt x="19621" y="7785"/>
                  <a:pt x="19666" y="7785"/>
                </a:cubicBezTo>
                <a:cubicBezTo>
                  <a:pt x="19710" y="7785"/>
                  <a:pt x="19733" y="7748"/>
                  <a:pt x="19735" y="7701"/>
                </a:cubicBezTo>
                <a:cubicBezTo>
                  <a:pt x="19737" y="7677"/>
                  <a:pt x="19733" y="7650"/>
                  <a:pt x="19723" y="7626"/>
                </a:cubicBezTo>
                <a:cubicBezTo>
                  <a:pt x="19714" y="7602"/>
                  <a:pt x="19697" y="7582"/>
                  <a:pt x="19676" y="7565"/>
                </a:cubicBezTo>
                <a:cubicBezTo>
                  <a:pt x="19640" y="7537"/>
                  <a:pt x="19651" y="7513"/>
                  <a:pt x="19702" y="7509"/>
                </a:cubicBezTo>
                <a:cubicBezTo>
                  <a:pt x="19750" y="7504"/>
                  <a:pt x="19802" y="7570"/>
                  <a:pt x="19819" y="7654"/>
                </a:cubicBezTo>
                <a:cubicBezTo>
                  <a:pt x="19835" y="7738"/>
                  <a:pt x="19901" y="7905"/>
                  <a:pt x="19964" y="8029"/>
                </a:cubicBezTo>
                <a:lnTo>
                  <a:pt x="20079" y="8259"/>
                </a:lnTo>
                <a:lnTo>
                  <a:pt x="20079" y="8020"/>
                </a:lnTo>
                <a:cubicBezTo>
                  <a:pt x="20079" y="7833"/>
                  <a:pt x="20111" y="7770"/>
                  <a:pt x="20227" y="7724"/>
                </a:cubicBezTo>
                <a:cubicBezTo>
                  <a:pt x="20267" y="7709"/>
                  <a:pt x="20303" y="7687"/>
                  <a:pt x="20329" y="7663"/>
                </a:cubicBezTo>
                <a:cubicBezTo>
                  <a:pt x="20343" y="7652"/>
                  <a:pt x="20353" y="7638"/>
                  <a:pt x="20360" y="7626"/>
                </a:cubicBezTo>
                <a:cubicBezTo>
                  <a:pt x="20368" y="7614"/>
                  <a:pt x="20372" y="7603"/>
                  <a:pt x="20372" y="7593"/>
                </a:cubicBezTo>
                <a:cubicBezTo>
                  <a:pt x="20372" y="7583"/>
                  <a:pt x="20376" y="7572"/>
                  <a:pt x="20382" y="7560"/>
                </a:cubicBezTo>
                <a:cubicBezTo>
                  <a:pt x="20388" y="7549"/>
                  <a:pt x="20397" y="7535"/>
                  <a:pt x="20408" y="7523"/>
                </a:cubicBezTo>
                <a:cubicBezTo>
                  <a:pt x="20430" y="7498"/>
                  <a:pt x="20463" y="7478"/>
                  <a:pt x="20496" y="7462"/>
                </a:cubicBezTo>
                <a:cubicBezTo>
                  <a:pt x="20525" y="7448"/>
                  <a:pt x="20545" y="7432"/>
                  <a:pt x="20561" y="7415"/>
                </a:cubicBezTo>
                <a:cubicBezTo>
                  <a:pt x="20577" y="7398"/>
                  <a:pt x="20588" y="7376"/>
                  <a:pt x="20594" y="7344"/>
                </a:cubicBezTo>
                <a:cubicBezTo>
                  <a:pt x="20606" y="7282"/>
                  <a:pt x="20602" y="7180"/>
                  <a:pt x="20587" y="6993"/>
                </a:cubicBezTo>
                <a:cubicBezTo>
                  <a:pt x="20570" y="6770"/>
                  <a:pt x="20525" y="6520"/>
                  <a:pt x="20489" y="6439"/>
                </a:cubicBezTo>
                <a:cubicBezTo>
                  <a:pt x="20475" y="6407"/>
                  <a:pt x="20464" y="6383"/>
                  <a:pt x="20458" y="6359"/>
                </a:cubicBezTo>
                <a:cubicBezTo>
                  <a:pt x="20449" y="6321"/>
                  <a:pt x="20453" y="6290"/>
                  <a:pt x="20465" y="6256"/>
                </a:cubicBezTo>
                <a:cubicBezTo>
                  <a:pt x="20468" y="6248"/>
                  <a:pt x="20469" y="6241"/>
                  <a:pt x="20473" y="6232"/>
                </a:cubicBezTo>
                <a:cubicBezTo>
                  <a:pt x="20484" y="6210"/>
                  <a:pt x="20500" y="6187"/>
                  <a:pt x="20520" y="6157"/>
                </a:cubicBezTo>
                <a:cubicBezTo>
                  <a:pt x="20554" y="6109"/>
                  <a:pt x="20580" y="6067"/>
                  <a:pt x="20594" y="6031"/>
                </a:cubicBezTo>
                <a:cubicBezTo>
                  <a:pt x="20602" y="6013"/>
                  <a:pt x="20606" y="5995"/>
                  <a:pt x="20609" y="5979"/>
                </a:cubicBezTo>
                <a:cubicBezTo>
                  <a:pt x="20619" y="5896"/>
                  <a:pt x="20564" y="5827"/>
                  <a:pt x="20434" y="5721"/>
                </a:cubicBezTo>
                <a:cubicBezTo>
                  <a:pt x="20369" y="5667"/>
                  <a:pt x="20329" y="5626"/>
                  <a:pt x="20310" y="5590"/>
                </a:cubicBezTo>
                <a:cubicBezTo>
                  <a:pt x="20292" y="5553"/>
                  <a:pt x="20294" y="5524"/>
                  <a:pt x="20318" y="5496"/>
                </a:cubicBezTo>
                <a:cubicBezTo>
                  <a:pt x="20368" y="5434"/>
                  <a:pt x="20360" y="5384"/>
                  <a:pt x="20277" y="5270"/>
                </a:cubicBezTo>
                <a:cubicBezTo>
                  <a:pt x="20240" y="5219"/>
                  <a:pt x="20217" y="5179"/>
                  <a:pt x="20210" y="5149"/>
                </a:cubicBezTo>
                <a:cubicBezTo>
                  <a:pt x="20207" y="5133"/>
                  <a:pt x="20208" y="5117"/>
                  <a:pt x="20213" y="5106"/>
                </a:cubicBezTo>
                <a:cubicBezTo>
                  <a:pt x="20217" y="5095"/>
                  <a:pt x="20223" y="5086"/>
                  <a:pt x="20234" y="5078"/>
                </a:cubicBezTo>
                <a:cubicBezTo>
                  <a:pt x="20276" y="5050"/>
                  <a:pt x="20208" y="4854"/>
                  <a:pt x="20043" y="4524"/>
                </a:cubicBezTo>
                <a:cubicBezTo>
                  <a:pt x="19902" y="4244"/>
                  <a:pt x="19785" y="4067"/>
                  <a:pt x="19785" y="4130"/>
                </a:cubicBezTo>
                <a:cubicBezTo>
                  <a:pt x="19785" y="4152"/>
                  <a:pt x="19784" y="4171"/>
                  <a:pt x="19781" y="4182"/>
                </a:cubicBezTo>
                <a:cubicBezTo>
                  <a:pt x="19770" y="4216"/>
                  <a:pt x="19743" y="4200"/>
                  <a:pt x="19685" y="4140"/>
                </a:cubicBezTo>
                <a:cubicBezTo>
                  <a:pt x="19629" y="4081"/>
                  <a:pt x="19571" y="4055"/>
                  <a:pt x="19556" y="4083"/>
                </a:cubicBezTo>
                <a:cubicBezTo>
                  <a:pt x="19542" y="4112"/>
                  <a:pt x="19501" y="4077"/>
                  <a:pt x="19463" y="4004"/>
                </a:cubicBezTo>
                <a:cubicBezTo>
                  <a:pt x="19436" y="3949"/>
                  <a:pt x="19421" y="3902"/>
                  <a:pt x="19420" y="3844"/>
                </a:cubicBezTo>
                <a:cubicBezTo>
                  <a:pt x="19419" y="3786"/>
                  <a:pt x="19432" y="3715"/>
                  <a:pt x="19456" y="3609"/>
                </a:cubicBezTo>
                <a:cubicBezTo>
                  <a:pt x="19478" y="3513"/>
                  <a:pt x="19491" y="3457"/>
                  <a:pt x="19521" y="3422"/>
                </a:cubicBezTo>
                <a:cubicBezTo>
                  <a:pt x="19530" y="3410"/>
                  <a:pt x="19543" y="3400"/>
                  <a:pt x="19556" y="3394"/>
                </a:cubicBezTo>
                <a:cubicBezTo>
                  <a:pt x="19612" y="3368"/>
                  <a:pt x="19706" y="3379"/>
                  <a:pt x="19895" y="3408"/>
                </a:cubicBezTo>
                <a:lnTo>
                  <a:pt x="20277" y="3469"/>
                </a:lnTo>
                <a:lnTo>
                  <a:pt x="20246" y="3229"/>
                </a:lnTo>
                <a:cubicBezTo>
                  <a:pt x="20224" y="3054"/>
                  <a:pt x="20235" y="2995"/>
                  <a:pt x="20291" y="2995"/>
                </a:cubicBezTo>
                <a:cubicBezTo>
                  <a:pt x="20333" y="2995"/>
                  <a:pt x="20381" y="3042"/>
                  <a:pt x="20399" y="3098"/>
                </a:cubicBezTo>
                <a:cubicBezTo>
                  <a:pt x="20416" y="3154"/>
                  <a:pt x="20461" y="3178"/>
                  <a:pt x="20499" y="3150"/>
                </a:cubicBezTo>
                <a:cubicBezTo>
                  <a:pt x="20542" y="3117"/>
                  <a:pt x="20565" y="3125"/>
                  <a:pt x="20566" y="3173"/>
                </a:cubicBezTo>
                <a:cubicBezTo>
                  <a:pt x="20566" y="3198"/>
                  <a:pt x="20560" y="3229"/>
                  <a:pt x="20549" y="3272"/>
                </a:cubicBezTo>
                <a:cubicBezTo>
                  <a:pt x="20538" y="3315"/>
                  <a:pt x="20523" y="3366"/>
                  <a:pt x="20501" y="3426"/>
                </a:cubicBezTo>
                <a:cubicBezTo>
                  <a:pt x="20480" y="3487"/>
                  <a:pt x="20467" y="3546"/>
                  <a:pt x="20463" y="3609"/>
                </a:cubicBezTo>
                <a:cubicBezTo>
                  <a:pt x="20459" y="3672"/>
                  <a:pt x="20462" y="3738"/>
                  <a:pt x="20475" y="3807"/>
                </a:cubicBezTo>
                <a:cubicBezTo>
                  <a:pt x="20488" y="3875"/>
                  <a:pt x="20509" y="3948"/>
                  <a:pt x="20539" y="4027"/>
                </a:cubicBezTo>
                <a:cubicBezTo>
                  <a:pt x="20570" y="4106"/>
                  <a:pt x="20612" y="4193"/>
                  <a:pt x="20661" y="4285"/>
                </a:cubicBezTo>
                <a:cubicBezTo>
                  <a:pt x="20682" y="4324"/>
                  <a:pt x="20703" y="4367"/>
                  <a:pt x="20721" y="4412"/>
                </a:cubicBezTo>
                <a:cubicBezTo>
                  <a:pt x="20739" y="4457"/>
                  <a:pt x="20755" y="4502"/>
                  <a:pt x="20769" y="4548"/>
                </a:cubicBezTo>
                <a:cubicBezTo>
                  <a:pt x="20796" y="4639"/>
                  <a:pt x="20811" y="4725"/>
                  <a:pt x="20811" y="4787"/>
                </a:cubicBezTo>
                <a:cubicBezTo>
                  <a:pt x="20811" y="4831"/>
                  <a:pt x="20815" y="4869"/>
                  <a:pt x="20819" y="4900"/>
                </a:cubicBezTo>
                <a:cubicBezTo>
                  <a:pt x="20822" y="4930"/>
                  <a:pt x="20826" y="4953"/>
                  <a:pt x="20833" y="4970"/>
                </a:cubicBezTo>
                <a:cubicBezTo>
                  <a:pt x="20839" y="4988"/>
                  <a:pt x="20848" y="4998"/>
                  <a:pt x="20857" y="5003"/>
                </a:cubicBezTo>
                <a:cubicBezTo>
                  <a:pt x="20882" y="5019"/>
                  <a:pt x="20912" y="4979"/>
                  <a:pt x="20938" y="4895"/>
                </a:cubicBezTo>
                <a:cubicBezTo>
                  <a:pt x="20955" y="4839"/>
                  <a:pt x="20972" y="4764"/>
                  <a:pt x="20981" y="4670"/>
                </a:cubicBezTo>
                <a:cubicBezTo>
                  <a:pt x="20990" y="4578"/>
                  <a:pt x="20992" y="4485"/>
                  <a:pt x="20993" y="4407"/>
                </a:cubicBezTo>
                <a:cubicBezTo>
                  <a:pt x="20993" y="4328"/>
                  <a:pt x="20991" y="4264"/>
                  <a:pt x="20983" y="4238"/>
                </a:cubicBezTo>
                <a:cubicBezTo>
                  <a:pt x="20967" y="4186"/>
                  <a:pt x="20977" y="4144"/>
                  <a:pt x="21007" y="4144"/>
                </a:cubicBezTo>
                <a:cubicBezTo>
                  <a:pt x="21023" y="4144"/>
                  <a:pt x="21033" y="4121"/>
                  <a:pt x="21036" y="4083"/>
                </a:cubicBezTo>
                <a:cubicBezTo>
                  <a:pt x="21042" y="4005"/>
                  <a:pt x="21026" y="3870"/>
                  <a:pt x="20998" y="3769"/>
                </a:cubicBezTo>
                <a:cubicBezTo>
                  <a:pt x="20991" y="3744"/>
                  <a:pt x="20982" y="3723"/>
                  <a:pt x="20974" y="3703"/>
                </a:cubicBezTo>
                <a:cubicBezTo>
                  <a:pt x="20965" y="3683"/>
                  <a:pt x="20957" y="3664"/>
                  <a:pt x="20947" y="3652"/>
                </a:cubicBezTo>
                <a:cubicBezTo>
                  <a:pt x="20902" y="3595"/>
                  <a:pt x="20900" y="3491"/>
                  <a:pt x="20921" y="3403"/>
                </a:cubicBezTo>
                <a:cubicBezTo>
                  <a:pt x="20927" y="3380"/>
                  <a:pt x="20932" y="3361"/>
                  <a:pt x="20940" y="3342"/>
                </a:cubicBezTo>
                <a:cubicBezTo>
                  <a:pt x="20949" y="3323"/>
                  <a:pt x="20960" y="3309"/>
                  <a:pt x="20971" y="3295"/>
                </a:cubicBezTo>
                <a:cubicBezTo>
                  <a:pt x="20993" y="3268"/>
                  <a:pt x="21019" y="3252"/>
                  <a:pt x="21048" y="3258"/>
                </a:cubicBezTo>
                <a:cubicBezTo>
                  <a:pt x="21107" y="3270"/>
                  <a:pt x="21199" y="3194"/>
                  <a:pt x="21253" y="3089"/>
                </a:cubicBezTo>
                <a:cubicBezTo>
                  <a:pt x="21266" y="3062"/>
                  <a:pt x="21281" y="3036"/>
                  <a:pt x="21298" y="3014"/>
                </a:cubicBezTo>
                <a:cubicBezTo>
                  <a:pt x="21332" y="2968"/>
                  <a:pt x="21371" y="2934"/>
                  <a:pt x="21406" y="2915"/>
                </a:cubicBezTo>
                <a:cubicBezTo>
                  <a:pt x="21423" y="2905"/>
                  <a:pt x="21441" y="2901"/>
                  <a:pt x="21456" y="2901"/>
                </a:cubicBezTo>
                <a:cubicBezTo>
                  <a:pt x="21544" y="2901"/>
                  <a:pt x="21521" y="2829"/>
                  <a:pt x="21320" y="2455"/>
                </a:cubicBezTo>
                <a:cubicBezTo>
                  <a:pt x="21220" y="2270"/>
                  <a:pt x="21144" y="2129"/>
                  <a:pt x="21076" y="2024"/>
                </a:cubicBezTo>
                <a:cubicBezTo>
                  <a:pt x="20975" y="1865"/>
                  <a:pt x="20896" y="1783"/>
                  <a:pt x="20783" y="1742"/>
                </a:cubicBezTo>
                <a:cubicBezTo>
                  <a:pt x="20669" y="1701"/>
                  <a:pt x="20523" y="1700"/>
                  <a:pt x="20294" y="1700"/>
                </a:cubicBezTo>
                <a:cubicBezTo>
                  <a:pt x="19993" y="1700"/>
                  <a:pt x="19729" y="1669"/>
                  <a:pt x="19709" y="1629"/>
                </a:cubicBezTo>
                <a:cubicBezTo>
                  <a:pt x="19689" y="1590"/>
                  <a:pt x="19581" y="1554"/>
                  <a:pt x="19468" y="1554"/>
                </a:cubicBezTo>
                <a:cubicBezTo>
                  <a:pt x="19355" y="1554"/>
                  <a:pt x="19091" y="1473"/>
                  <a:pt x="18883" y="1371"/>
                </a:cubicBezTo>
                <a:cubicBezTo>
                  <a:pt x="18636" y="1250"/>
                  <a:pt x="18476" y="1141"/>
                  <a:pt x="18466" y="1104"/>
                </a:cubicBezTo>
                <a:cubicBezTo>
                  <a:pt x="18459" y="1081"/>
                  <a:pt x="18508" y="1084"/>
                  <a:pt x="18626" y="1127"/>
                </a:cubicBezTo>
                <a:cubicBezTo>
                  <a:pt x="18651" y="1136"/>
                  <a:pt x="18674" y="1144"/>
                  <a:pt x="18695" y="1146"/>
                </a:cubicBezTo>
                <a:cubicBezTo>
                  <a:pt x="18736" y="1150"/>
                  <a:pt x="18770" y="1139"/>
                  <a:pt x="18790" y="1123"/>
                </a:cubicBezTo>
                <a:cubicBezTo>
                  <a:pt x="18822" y="1097"/>
                  <a:pt x="18827" y="1055"/>
                  <a:pt x="18800" y="1015"/>
                </a:cubicBezTo>
                <a:cubicBezTo>
                  <a:pt x="18782" y="988"/>
                  <a:pt x="18749" y="960"/>
                  <a:pt x="18700" y="940"/>
                </a:cubicBezTo>
                <a:cubicBezTo>
                  <a:pt x="18551" y="879"/>
                  <a:pt x="18242" y="834"/>
                  <a:pt x="18067" y="836"/>
                </a:cubicBezTo>
                <a:cubicBezTo>
                  <a:pt x="18009" y="837"/>
                  <a:pt x="17965" y="842"/>
                  <a:pt x="17948" y="855"/>
                </a:cubicBezTo>
                <a:cubicBezTo>
                  <a:pt x="17923" y="874"/>
                  <a:pt x="17906" y="901"/>
                  <a:pt x="17896" y="926"/>
                </a:cubicBezTo>
                <a:cubicBezTo>
                  <a:pt x="17891" y="937"/>
                  <a:pt x="17885" y="947"/>
                  <a:pt x="17884" y="958"/>
                </a:cubicBezTo>
                <a:cubicBezTo>
                  <a:pt x="17875" y="1020"/>
                  <a:pt x="17910" y="1076"/>
                  <a:pt x="17982" y="1076"/>
                </a:cubicBezTo>
                <a:cubicBezTo>
                  <a:pt x="18039" y="1076"/>
                  <a:pt x="18069" y="1122"/>
                  <a:pt x="18051" y="1179"/>
                </a:cubicBezTo>
                <a:cubicBezTo>
                  <a:pt x="18031" y="1243"/>
                  <a:pt x="18061" y="1254"/>
                  <a:pt x="18137" y="1216"/>
                </a:cubicBezTo>
                <a:cubicBezTo>
                  <a:pt x="18176" y="1197"/>
                  <a:pt x="18213" y="1199"/>
                  <a:pt x="18244" y="1216"/>
                </a:cubicBezTo>
                <a:cubicBezTo>
                  <a:pt x="18275" y="1234"/>
                  <a:pt x="18300" y="1270"/>
                  <a:pt x="18323" y="1324"/>
                </a:cubicBezTo>
                <a:cubicBezTo>
                  <a:pt x="18386" y="1473"/>
                  <a:pt x="18376" y="1482"/>
                  <a:pt x="18187" y="1446"/>
                </a:cubicBezTo>
                <a:cubicBezTo>
                  <a:pt x="18073" y="1425"/>
                  <a:pt x="17979" y="1448"/>
                  <a:pt x="17979" y="1498"/>
                </a:cubicBezTo>
                <a:cubicBezTo>
                  <a:pt x="17979" y="1523"/>
                  <a:pt x="17968" y="1522"/>
                  <a:pt x="17948" y="1503"/>
                </a:cubicBezTo>
                <a:cubicBezTo>
                  <a:pt x="17928" y="1483"/>
                  <a:pt x="17900" y="1445"/>
                  <a:pt x="17869" y="1390"/>
                </a:cubicBezTo>
                <a:cubicBezTo>
                  <a:pt x="17846" y="1347"/>
                  <a:pt x="17824" y="1314"/>
                  <a:pt x="17798" y="1287"/>
                </a:cubicBezTo>
                <a:cubicBezTo>
                  <a:pt x="17719" y="1207"/>
                  <a:pt x="17607" y="1194"/>
                  <a:pt x="17325" y="1198"/>
                </a:cubicBezTo>
                <a:cubicBezTo>
                  <a:pt x="17066" y="1201"/>
                  <a:pt x="16943" y="1183"/>
                  <a:pt x="16879" y="1123"/>
                </a:cubicBezTo>
                <a:cubicBezTo>
                  <a:pt x="16858" y="1103"/>
                  <a:pt x="16843" y="1078"/>
                  <a:pt x="16831" y="1048"/>
                </a:cubicBezTo>
                <a:cubicBezTo>
                  <a:pt x="16780" y="908"/>
                  <a:pt x="16648" y="780"/>
                  <a:pt x="16516" y="724"/>
                </a:cubicBezTo>
                <a:cubicBezTo>
                  <a:pt x="16473" y="705"/>
                  <a:pt x="16431" y="696"/>
                  <a:pt x="16390" y="696"/>
                </a:cubicBezTo>
                <a:cubicBezTo>
                  <a:pt x="16341" y="696"/>
                  <a:pt x="16298" y="673"/>
                  <a:pt x="16280" y="644"/>
                </a:cubicBezTo>
                <a:cubicBezTo>
                  <a:pt x="16274" y="634"/>
                  <a:pt x="16271" y="627"/>
                  <a:pt x="16271" y="616"/>
                </a:cubicBezTo>
                <a:cubicBezTo>
                  <a:pt x="16271" y="572"/>
                  <a:pt x="16242" y="529"/>
                  <a:pt x="16209" y="522"/>
                </a:cubicBezTo>
                <a:cubicBezTo>
                  <a:pt x="16175" y="515"/>
                  <a:pt x="16048" y="463"/>
                  <a:pt x="15927" y="405"/>
                </a:cubicBezTo>
                <a:cubicBezTo>
                  <a:pt x="15806" y="347"/>
                  <a:pt x="15575" y="281"/>
                  <a:pt x="15414" y="255"/>
                </a:cubicBezTo>
                <a:cubicBezTo>
                  <a:pt x="15361" y="246"/>
                  <a:pt x="15327" y="240"/>
                  <a:pt x="15292" y="236"/>
                </a:cubicBezTo>
                <a:close/>
                <a:moveTo>
                  <a:pt x="15393" y="696"/>
                </a:moveTo>
                <a:cubicBezTo>
                  <a:pt x="15379" y="696"/>
                  <a:pt x="15366" y="707"/>
                  <a:pt x="15357" y="724"/>
                </a:cubicBezTo>
                <a:cubicBezTo>
                  <a:pt x="15348" y="741"/>
                  <a:pt x="15343" y="763"/>
                  <a:pt x="15343" y="789"/>
                </a:cubicBezTo>
                <a:cubicBezTo>
                  <a:pt x="15343" y="816"/>
                  <a:pt x="15343" y="843"/>
                  <a:pt x="15347" y="860"/>
                </a:cubicBezTo>
                <a:cubicBezTo>
                  <a:pt x="15351" y="877"/>
                  <a:pt x="15358" y="888"/>
                  <a:pt x="15364" y="888"/>
                </a:cubicBezTo>
                <a:cubicBezTo>
                  <a:pt x="15370" y="888"/>
                  <a:pt x="15379" y="877"/>
                  <a:pt x="15388" y="860"/>
                </a:cubicBezTo>
                <a:cubicBezTo>
                  <a:pt x="15397" y="843"/>
                  <a:pt x="15406" y="816"/>
                  <a:pt x="15414" y="789"/>
                </a:cubicBezTo>
                <a:cubicBezTo>
                  <a:pt x="15422" y="763"/>
                  <a:pt x="15425" y="741"/>
                  <a:pt x="15421" y="724"/>
                </a:cubicBezTo>
                <a:cubicBezTo>
                  <a:pt x="15417" y="706"/>
                  <a:pt x="15407" y="696"/>
                  <a:pt x="15393" y="696"/>
                </a:cubicBezTo>
                <a:close/>
                <a:moveTo>
                  <a:pt x="15049" y="888"/>
                </a:moveTo>
                <a:cubicBezTo>
                  <a:pt x="15036" y="888"/>
                  <a:pt x="15025" y="899"/>
                  <a:pt x="15016" y="916"/>
                </a:cubicBezTo>
                <a:cubicBezTo>
                  <a:pt x="15007" y="934"/>
                  <a:pt x="14999" y="956"/>
                  <a:pt x="14999" y="982"/>
                </a:cubicBezTo>
                <a:cubicBezTo>
                  <a:pt x="14999" y="1035"/>
                  <a:pt x="15022" y="1076"/>
                  <a:pt x="15049" y="1076"/>
                </a:cubicBezTo>
                <a:cubicBezTo>
                  <a:pt x="15076" y="1076"/>
                  <a:pt x="15097" y="1035"/>
                  <a:pt x="15097" y="982"/>
                </a:cubicBezTo>
                <a:cubicBezTo>
                  <a:pt x="15097" y="956"/>
                  <a:pt x="15091" y="934"/>
                  <a:pt x="15082" y="916"/>
                </a:cubicBezTo>
                <a:cubicBezTo>
                  <a:pt x="15074" y="899"/>
                  <a:pt x="15062" y="888"/>
                  <a:pt x="15049" y="888"/>
                </a:cubicBezTo>
                <a:close/>
                <a:moveTo>
                  <a:pt x="20683" y="1629"/>
                </a:moveTo>
                <a:cubicBezTo>
                  <a:pt x="20695" y="1642"/>
                  <a:pt x="20708" y="1653"/>
                  <a:pt x="20718" y="1653"/>
                </a:cubicBezTo>
                <a:cubicBezTo>
                  <a:pt x="20723" y="1653"/>
                  <a:pt x="20724" y="1646"/>
                  <a:pt x="20728" y="1643"/>
                </a:cubicBezTo>
                <a:cubicBezTo>
                  <a:pt x="20712" y="1639"/>
                  <a:pt x="20699" y="1633"/>
                  <a:pt x="20683" y="1629"/>
                </a:cubicBezTo>
                <a:close/>
                <a:moveTo>
                  <a:pt x="9504" y="2230"/>
                </a:moveTo>
                <a:cubicBezTo>
                  <a:pt x="9396" y="2230"/>
                  <a:pt x="9295" y="2255"/>
                  <a:pt x="9244" y="2291"/>
                </a:cubicBezTo>
                <a:cubicBezTo>
                  <a:pt x="9227" y="2303"/>
                  <a:pt x="9215" y="2315"/>
                  <a:pt x="9210" y="2329"/>
                </a:cubicBezTo>
                <a:cubicBezTo>
                  <a:pt x="9205" y="2346"/>
                  <a:pt x="9202" y="2366"/>
                  <a:pt x="9201" y="2385"/>
                </a:cubicBezTo>
                <a:cubicBezTo>
                  <a:pt x="9197" y="2443"/>
                  <a:pt x="9214" y="2504"/>
                  <a:pt x="9241" y="2563"/>
                </a:cubicBezTo>
                <a:cubicBezTo>
                  <a:pt x="9278" y="2642"/>
                  <a:pt x="9334" y="2712"/>
                  <a:pt x="9399" y="2737"/>
                </a:cubicBezTo>
                <a:cubicBezTo>
                  <a:pt x="9457" y="2759"/>
                  <a:pt x="9523" y="2781"/>
                  <a:pt x="9544" y="2788"/>
                </a:cubicBezTo>
                <a:cubicBezTo>
                  <a:pt x="9565" y="2796"/>
                  <a:pt x="9659" y="2738"/>
                  <a:pt x="9752" y="2662"/>
                </a:cubicBezTo>
                <a:cubicBezTo>
                  <a:pt x="9790" y="2631"/>
                  <a:pt x="9820" y="2601"/>
                  <a:pt x="9845" y="2573"/>
                </a:cubicBezTo>
                <a:cubicBezTo>
                  <a:pt x="9870" y="2544"/>
                  <a:pt x="9890" y="2519"/>
                  <a:pt x="9902" y="2493"/>
                </a:cubicBezTo>
                <a:cubicBezTo>
                  <a:pt x="9978" y="2336"/>
                  <a:pt x="9834" y="2230"/>
                  <a:pt x="9504" y="2230"/>
                </a:cubicBezTo>
                <a:close/>
                <a:moveTo>
                  <a:pt x="20878" y="5224"/>
                </a:moveTo>
                <a:cubicBezTo>
                  <a:pt x="20868" y="5224"/>
                  <a:pt x="20853" y="5238"/>
                  <a:pt x="20840" y="5252"/>
                </a:cubicBezTo>
                <a:cubicBezTo>
                  <a:pt x="20828" y="5266"/>
                  <a:pt x="20815" y="5285"/>
                  <a:pt x="20802" y="5308"/>
                </a:cubicBezTo>
                <a:cubicBezTo>
                  <a:pt x="20796" y="5319"/>
                  <a:pt x="20791" y="5329"/>
                  <a:pt x="20785" y="5341"/>
                </a:cubicBezTo>
                <a:cubicBezTo>
                  <a:pt x="20773" y="5366"/>
                  <a:pt x="20762" y="5396"/>
                  <a:pt x="20752" y="5425"/>
                </a:cubicBezTo>
                <a:cubicBezTo>
                  <a:pt x="20746" y="5441"/>
                  <a:pt x="20740" y="5452"/>
                  <a:pt x="20735" y="5468"/>
                </a:cubicBezTo>
                <a:cubicBezTo>
                  <a:pt x="20723" y="5512"/>
                  <a:pt x="20714" y="5556"/>
                  <a:pt x="20714" y="5594"/>
                </a:cubicBezTo>
                <a:cubicBezTo>
                  <a:pt x="20714" y="5613"/>
                  <a:pt x="20718" y="5626"/>
                  <a:pt x="20723" y="5632"/>
                </a:cubicBezTo>
                <a:cubicBezTo>
                  <a:pt x="20738" y="5647"/>
                  <a:pt x="20773" y="5605"/>
                  <a:pt x="20821" y="5510"/>
                </a:cubicBezTo>
                <a:cubicBezTo>
                  <a:pt x="20880" y="5394"/>
                  <a:pt x="20915" y="5272"/>
                  <a:pt x="20897" y="5238"/>
                </a:cubicBezTo>
                <a:cubicBezTo>
                  <a:pt x="20892" y="5228"/>
                  <a:pt x="20886" y="5223"/>
                  <a:pt x="20878" y="5224"/>
                </a:cubicBezTo>
                <a:close/>
                <a:moveTo>
                  <a:pt x="8504" y="6542"/>
                </a:moveTo>
                <a:cubicBezTo>
                  <a:pt x="8477" y="6542"/>
                  <a:pt x="8456" y="6583"/>
                  <a:pt x="8456" y="6636"/>
                </a:cubicBezTo>
                <a:cubicBezTo>
                  <a:pt x="8456" y="6689"/>
                  <a:pt x="8477" y="6734"/>
                  <a:pt x="8504" y="6734"/>
                </a:cubicBezTo>
                <a:cubicBezTo>
                  <a:pt x="8531" y="6734"/>
                  <a:pt x="8554" y="6689"/>
                  <a:pt x="8554" y="6636"/>
                </a:cubicBezTo>
                <a:cubicBezTo>
                  <a:pt x="8554" y="6583"/>
                  <a:pt x="8531" y="6542"/>
                  <a:pt x="8504" y="6542"/>
                </a:cubicBezTo>
                <a:close/>
                <a:moveTo>
                  <a:pt x="8728" y="6641"/>
                </a:moveTo>
                <a:cubicBezTo>
                  <a:pt x="8706" y="6642"/>
                  <a:pt x="8685" y="6659"/>
                  <a:pt x="8671" y="6683"/>
                </a:cubicBezTo>
                <a:cubicBezTo>
                  <a:pt x="8657" y="6707"/>
                  <a:pt x="8650" y="6739"/>
                  <a:pt x="8650" y="6786"/>
                </a:cubicBezTo>
                <a:cubicBezTo>
                  <a:pt x="8650" y="6839"/>
                  <a:pt x="8658" y="6875"/>
                  <a:pt x="8673" y="6889"/>
                </a:cubicBezTo>
                <a:cubicBezTo>
                  <a:pt x="8681" y="6896"/>
                  <a:pt x="8692" y="6896"/>
                  <a:pt x="8704" y="6894"/>
                </a:cubicBezTo>
                <a:cubicBezTo>
                  <a:pt x="8717" y="6892"/>
                  <a:pt x="8730" y="6886"/>
                  <a:pt x="8747" y="6875"/>
                </a:cubicBezTo>
                <a:cubicBezTo>
                  <a:pt x="8803" y="6840"/>
                  <a:pt x="8845" y="6859"/>
                  <a:pt x="8845" y="6917"/>
                </a:cubicBezTo>
                <a:cubicBezTo>
                  <a:pt x="8845" y="6974"/>
                  <a:pt x="8868" y="7021"/>
                  <a:pt x="8895" y="7021"/>
                </a:cubicBezTo>
                <a:cubicBezTo>
                  <a:pt x="8912" y="7021"/>
                  <a:pt x="8923" y="7012"/>
                  <a:pt x="8931" y="7002"/>
                </a:cubicBezTo>
                <a:cubicBezTo>
                  <a:pt x="8939" y="6991"/>
                  <a:pt x="8942" y="6976"/>
                  <a:pt x="8941" y="6955"/>
                </a:cubicBezTo>
                <a:cubicBezTo>
                  <a:pt x="8937" y="6913"/>
                  <a:pt x="8915" y="6852"/>
                  <a:pt x="8874" y="6772"/>
                </a:cubicBezTo>
                <a:cubicBezTo>
                  <a:pt x="8827" y="6681"/>
                  <a:pt x="8773" y="6638"/>
                  <a:pt x="8728" y="6641"/>
                </a:cubicBezTo>
                <a:close/>
                <a:moveTo>
                  <a:pt x="9480" y="7692"/>
                </a:moveTo>
                <a:cubicBezTo>
                  <a:pt x="9467" y="7692"/>
                  <a:pt x="9455" y="7703"/>
                  <a:pt x="9447" y="7720"/>
                </a:cubicBezTo>
                <a:cubicBezTo>
                  <a:pt x="9438" y="7737"/>
                  <a:pt x="9432" y="7759"/>
                  <a:pt x="9432" y="7785"/>
                </a:cubicBezTo>
                <a:cubicBezTo>
                  <a:pt x="9432" y="7812"/>
                  <a:pt x="9438" y="7838"/>
                  <a:pt x="9447" y="7856"/>
                </a:cubicBezTo>
                <a:cubicBezTo>
                  <a:pt x="9455" y="7873"/>
                  <a:pt x="9466" y="7884"/>
                  <a:pt x="9480" y="7884"/>
                </a:cubicBezTo>
                <a:cubicBezTo>
                  <a:pt x="9507" y="7884"/>
                  <a:pt x="9530" y="7838"/>
                  <a:pt x="9530" y="7785"/>
                </a:cubicBezTo>
                <a:cubicBezTo>
                  <a:pt x="9530" y="7733"/>
                  <a:pt x="9507" y="7692"/>
                  <a:pt x="9480" y="7692"/>
                </a:cubicBezTo>
                <a:close/>
                <a:moveTo>
                  <a:pt x="20041" y="8456"/>
                </a:moveTo>
                <a:cubicBezTo>
                  <a:pt x="20021" y="8457"/>
                  <a:pt x="19980" y="8571"/>
                  <a:pt x="19948" y="8705"/>
                </a:cubicBezTo>
                <a:cubicBezTo>
                  <a:pt x="19918" y="8831"/>
                  <a:pt x="19911" y="8900"/>
                  <a:pt x="19924" y="8916"/>
                </a:cubicBezTo>
                <a:cubicBezTo>
                  <a:pt x="19928" y="8922"/>
                  <a:pt x="19934" y="8922"/>
                  <a:pt x="19943" y="8916"/>
                </a:cubicBezTo>
                <a:cubicBezTo>
                  <a:pt x="19951" y="8911"/>
                  <a:pt x="19959" y="8899"/>
                  <a:pt x="19967" y="8883"/>
                </a:cubicBezTo>
                <a:cubicBezTo>
                  <a:pt x="19991" y="8838"/>
                  <a:pt x="20018" y="8754"/>
                  <a:pt x="20036" y="8672"/>
                </a:cubicBezTo>
                <a:cubicBezTo>
                  <a:pt x="20059" y="8563"/>
                  <a:pt x="20067" y="8456"/>
                  <a:pt x="20041" y="8456"/>
                </a:cubicBezTo>
                <a:close/>
                <a:moveTo>
                  <a:pt x="5037" y="8747"/>
                </a:moveTo>
                <a:cubicBezTo>
                  <a:pt x="4997" y="8747"/>
                  <a:pt x="4961" y="8769"/>
                  <a:pt x="4946" y="8804"/>
                </a:cubicBezTo>
                <a:cubicBezTo>
                  <a:pt x="4941" y="8815"/>
                  <a:pt x="4939" y="8828"/>
                  <a:pt x="4939" y="8841"/>
                </a:cubicBezTo>
                <a:cubicBezTo>
                  <a:pt x="4939" y="8854"/>
                  <a:pt x="4941" y="8867"/>
                  <a:pt x="4946" y="8879"/>
                </a:cubicBezTo>
                <a:cubicBezTo>
                  <a:pt x="4951" y="8890"/>
                  <a:pt x="4959" y="8898"/>
                  <a:pt x="4968" y="8907"/>
                </a:cubicBezTo>
                <a:cubicBezTo>
                  <a:pt x="4985" y="8924"/>
                  <a:pt x="5010" y="8935"/>
                  <a:pt x="5037" y="8935"/>
                </a:cubicBezTo>
                <a:cubicBezTo>
                  <a:pt x="5064" y="8935"/>
                  <a:pt x="5088" y="8924"/>
                  <a:pt x="5106" y="8907"/>
                </a:cubicBezTo>
                <a:cubicBezTo>
                  <a:pt x="5115" y="8898"/>
                  <a:pt x="5120" y="8890"/>
                  <a:pt x="5125" y="8879"/>
                </a:cubicBezTo>
                <a:cubicBezTo>
                  <a:pt x="5130" y="8867"/>
                  <a:pt x="5135" y="8854"/>
                  <a:pt x="5135" y="8841"/>
                </a:cubicBezTo>
                <a:cubicBezTo>
                  <a:pt x="5135" y="8828"/>
                  <a:pt x="5130" y="8815"/>
                  <a:pt x="5125" y="8804"/>
                </a:cubicBezTo>
                <a:cubicBezTo>
                  <a:pt x="5110" y="8769"/>
                  <a:pt x="5077" y="8747"/>
                  <a:pt x="5037" y="8747"/>
                </a:cubicBezTo>
                <a:close/>
                <a:moveTo>
                  <a:pt x="4992" y="9029"/>
                </a:moveTo>
                <a:cubicBezTo>
                  <a:pt x="4981" y="9027"/>
                  <a:pt x="4969" y="9036"/>
                  <a:pt x="4958" y="9057"/>
                </a:cubicBezTo>
                <a:cubicBezTo>
                  <a:pt x="4942" y="9089"/>
                  <a:pt x="4947" y="9169"/>
                  <a:pt x="4968" y="9235"/>
                </a:cubicBezTo>
                <a:cubicBezTo>
                  <a:pt x="4983" y="9284"/>
                  <a:pt x="4992" y="9310"/>
                  <a:pt x="5001" y="9310"/>
                </a:cubicBezTo>
                <a:cubicBezTo>
                  <a:pt x="5006" y="9310"/>
                  <a:pt x="5009" y="9304"/>
                  <a:pt x="5013" y="9292"/>
                </a:cubicBezTo>
                <a:cubicBezTo>
                  <a:pt x="5017" y="9279"/>
                  <a:pt x="5021" y="9260"/>
                  <a:pt x="5025" y="9235"/>
                </a:cubicBezTo>
                <a:cubicBezTo>
                  <a:pt x="5030" y="9204"/>
                  <a:pt x="5031" y="9174"/>
                  <a:pt x="5030" y="9146"/>
                </a:cubicBezTo>
                <a:cubicBezTo>
                  <a:pt x="5030" y="9138"/>
                  <a:pt x="5031" y="9135"/>
                  <a:pt x="5030" y="9127"/>
                </a:cubicBezTo>
                <a:cubicBezTo>
                  <a:pt x="5028" y="9108"/>
                  <a:pt x="5025" y="9090"/>
                  <a:pt x="5020" y="9076"/>
                </a:cubicBezTo>
                <a:cubicBezTo>
                  <a:pt x="5019" y="9070"/>
                  <a:pt x="5017" y="9066"/>
                  <a:pt x="5016" y="9062"/>
                </a:cubicBezTo>
                <a:cubicBezTo>
                  <a:pt x="5009" y="9046"/>
                  <a:pt x="5001" y="9031"/>
                  <a:pt x="4992" y="9029"/>
                </a:cubicBezTo>
                <a:close/>
                <a:moveTo>
                  <a:pt x="19523" y="9034"/>
                </a:moveTo>
                <a:cubicBezTo>
                  <a:pt x="19512" y="9034"/>
                  <a:pt x="19504" y="9039"/>
                  <a:pt x="19494" y="9048"/>
                </a:cubicBezTo>
                <a:cubicBezTo>
                  <a:pt x="19485" y="9057"/>
                  <a:pt x="19476" y="9069"/>
                  <a:pt x="19468" y="9085"/>
                </a:cubicBezTo>
                <a:cubicBezTo>
                  <a:pt x="19437" y="9151"/>
                  <a:pt x="19422" y="9266"/>
                  <a:pt x="19428" y="9381"/>
                </a:cubicBezTo>
                <a:cubicBezTo>
                  <a:pt x="19430" y="9438"/>
                  <a:pt x="19439" y="9494"/>
                  <a:pt x="19454" y="9545"/>
                </a:cubicBezTo>
                <a:cubicBezTo>
                  <a:pt x="19491" y="9675"/>
                  <a:pt x="19524" y="9723"/>
                  <a:pt x="19549" y="9691"/>
                </a:cubicBezTo>
                <a:cubicBezTo>
                  <a:pt x="19574" y="9658"/>
                  <a:pt x="19592" y="9545"/>
                  <a:pt x="19592" y="9367"/>
                </a:cubicBezTo>
                <a:cubicBezTo>
                  <a:pt x="19592" y="9200"/>
                  <a:pt x="19579" y="9099"/>
                  <a:pt x="19554" y="9057"/>
                </a:cubicBezTo>
                <a:cubicBezTo>
                  <a:pt x="19546" y="9043"/>
                  <a:pt x="19534" y="9034"/>
                  <a:pt x="19523" y="9034"/>
                </a:cubicBezTo>
                <a:close/>
                <a:moveTo>
                  <a:pt x="4655" y="9343"/>
                </a:moveTo>
                <a:cubicBezTo>
                  <a:pt x="4632" y="9352"/>
                  <a:pt x="4607" y="9370"/>
                  <a:pt x="4579" y="9395"/>
                </a:cubicBezTo>
                <a:cubicBezTo>
                  <a:pt x="4508" y="9458"/>
                  <a:pt x="4450" y="9548"/>
                  <a:pt x="4450" y="9597"/>
                </a:cubicBezTo>
                <a:cubicBezTo>
                  <a:pt x="4450" y="9662"/>
                  <a:pt x="4490" y="9716"/>
                  <a:pt x="4534" y="9742"/>
                </a:cubicBezTo>
                <a:cubicBezTo>
                  <a:pt x="4578" y="9768"/>
                  <a:pt x="4626" y="9764"/>
                  <a:pt x="4643" y="9709"/>
                </a:cubicBezTo>
                <a:cubicBezTo>
                  <a:pt x="4649" y="9692"/>
                  <a:pt x="4658" y="9681"/>
                  <a:pt x="4667" y="9672"/>
                </a:cubicBezTo>
                <a:cubicBezTo>
                  <a:pt x="4677" y="9662"/>
                  <a:pt x="4688" y="9655"/>
                  <a:pt x="4701" y="9653"/>
                </a:cubicBezTo>
                <a:cubicBezTo>
                  <a:pt x="4751" y="9643"/>
                  <a:pt x="4819" y="9688"/>
                  <a:pt x="4865" y="9761"/>
                </a:cubicBezTo>
                <a:cubicBezTo>
                  <a:pt x="4877" y="9779"/>
                  <a:pt x="4886" y="9800"/>
                  <a:pt x="4894" y="9822"/>
                </a:cubicBezTo>
                <a:cubicBezTo>
                  <a:pt x="4902" y="9844"/>
                  <a:pt x="4909" y="9864"/>
                  <a:pt x="4913" y="9888"/>
                </a:cubicBezTo>
                <a:cubicBezTo>
                  <a:pt x="4918" y="9918"/>
                  <a:pt x="4925" y="9943"/>
                  <a:pt x="4934" y="9963"/>
                </a:cubicBezTo>
                <a:cubicBezTo>
                  <a:pt x="4952" y="10002"/>
                  <a:pt x="4981" y="10022"/>
                  <a:pt x="5023" y="10024"/>
                </a:cubicBezTo>
                <a:cubicBezTo>
                  <a:pt x="5045" y="10025"/>
                  <a:pt x="5070" y="10021"/>
                  <a:pt x="5099" y="10014"/>
                </a:cubicBezTo>
                <a:cubicBezTo>
                  <a:pt x="5156" y="10001"/>
                  <a:pt x="5190" y="10000"/>
                  <a:pt x="5204" y="10010"/>
                </a:cubicBezTo>
                <a:cubicBezTo>
                  <a:pt x="5211" y="10014"/>
                  <a:pt x="5214" y="10019"/>
                  <a:pt x="5211" y="10028"/>
                </a:cubicBezTo>
                <a:cubicBezTo>
                  <a:pt x="5209" y="10039"/>
                  <a:pt x="5202" y="10054"/>
                  <a:pt x="5190" y="10071"/>
                </a:cubicBezTo>
                <a:cubicBezTo>
                  <a:pt x="5171" y="10096"/>
                  <a:pt x="5156" y="10130"/>
                  <a:pt x="5149" y="10164"/>
                </a:cubicBezTo>
                <a:cubicBezTo>
                  <a:pt x="5143" y="10199"/>
                  <a:pt x="5143" y="10231"/>
                  <a:pt x="5152" y="10258"/>
                </a:cubicBezTo>
                <a:cubicBezTo>
                  <a:pt x="5161" y="10287"/>
                  <a:pt x="5209" y="10310"/>
                  <a:pt x="5278" y="10324"/>
                </a:cubicBezTo>
                <a:cubicBezTo>
                  <a:pt x="5415" y="10352"/>
                  <a:pt x="5632" y="10352"/>
                  <a:pt x="5760" y="10324"/>
                </a:cubicBezTo>
                <a:cubicBezTo>
                  <a:pt x="5824" y="10310"/>
                  <a:pt x="5867" y="10287"/>
                  <a:pt x="5867" y="10258"/>
                </a:cubicBezTo>
                <a:cubicBezTo>
                  <a:pt x="5867" y="10248"/>
                  <a:pt x="5865" y="10239"/>
                  <a:pt x="5860" y="10230"/>
                </a:cubicBezTo>
                <a:cubicBezTo>
                  <a:pt x="5847" y="10202"/>
                  <a:pt x="5816" y="10183"/>
                  <a:pt x="5779" y="10183"/>
                </a:cubicBezTo>
                <a:cubicBezTo>
                  <a:pt x="5731" y="10183"/>
                  <a:pt x="5648" y="10120"/>
                  <a:pt x="5595" y="10042"/>
                </a:cubicBezTo>
                <a:cubicBezTo>
                  <a:pt x="5569" y="10003"/>
                  <a:pt x="5535" y="9970"/>
                  <a:pt x="5502" y="9944"/>
                </a:cubicBezTo>
                <a:cubicBezTo>
                  <a:pt x="5470" y="9918"/>
                  <a:pt x="5438" y="9898"/>
                  <a:pt x="5414" y="9897"/>
                </a:cubicBezTo>
                <a:cubicBezTo>
                  <a:pt x="5401" y="9896"/>
                  <a:pt x="5391" y="9892"/>
                  <a:pt x="5381" y="9883"/>
                </a:cubicBezTo>
                <a:cubicBezTo>
                  <a:pt x="5370" y="9874"/>
                  <a:pt x="5359" y="9863"/>
                  <a:pt x="5352" y="9845"/>
                </a:cubicBezTo>
                <a:cubicBezTo>
                  <a:pt x="5337" y="9812"/>
                  <a:pt x="5328" y="9763"/>
                  <a:pt x="5328" y="9705"/>
                </a:cubicBezTo>
                <a:cubicBezTo>
                  <a:pt x="5328" y="9626"/>
                  <a:pt x="5316" y="9555"/>
                  <a:pt x="5297" y="9526"/>
                </a:cubicBezTo>
                <a:cubicBezTo>
                  <a:pt x="5291" y="9517"/>
                  <a:pt x="5285" y="9512"/>
                  <a:pt x="5278" y="9512"/>
                </a:cubicBezTo>
                <a:cubicBezTo>
                  <a:pt x="5250" y="9512"/>
                  <a:pt x="5239" y="9552"/>
                  <a:pt x="5254" y="9601"/>
                </a:cubicBezTo>
                <a:cubicBezTo>
                  <a:pt x="5321" y="9814"/>
                  <a:pt x="5168" y="9783"/>
                  <a:pt x="4946" y="9540"/>
                </a:cubicBezTo>
                <a:cubicBezTo>
                  <a:pt x="4876" y="9464"/>
                  <a:pt x="4831" y="9418"/>
                  <a:pt x="4789" y="9386"/>
                </a:cubicBezTo>
                <a:cubicBezTo>
                  <a:pt x="4774" y="9374"/>
                  <a:pt x="4759" y="9364"/>
                  <a:pt x="4746" y="9357"/>
                </a:cubicBezTo>
                <a:cubicBezTo>
                  <a:pt x="4737" y="9352"/>
                  <a:pt x="4726" y="9346"/>
                  <a:pt x="4717" y="9343"/>
                </a:cubicBezTo>
                <a:cubicBezTo>
                  <a:pt x="4695" y="9336"/>
                  <a:pt x="4676" y="9336"/>
                  <a:pt x="4655" y="9343"/>
                </a:cubicBezTo>
                <a:close/>
                <a:moveTo>
                  <a:pt x="4961" y="10183"/>
                </a:moveTo>
                <a:cubicBezTo>
                  <a:pt x="4890" y="10183"/>
                  <a:pt x="4848" y="10223"/>
                  <a:pt x="4865" y="10277"/>
                </a:cubicBezTo>
                <a:cubicBezTo>
                  <a:pt x="4882" y="10330"/>
                  <a:pt x="4937" y="10376"/>
                  <a:pt x="4989" y="10376"/>
                </a:cubicBezTo>
                <a:cubicBezTo>
                  <a:pt x="5041" y="10376"/>
                  <a:pt x="5085" y="10330"/>
                  <a:pt x="5085" y="10277"/>
                </a:cubicBezTo>
                <a:cubicBezTo>
                  <a:pt x="5085" y="10224"/>
                  <a:pt x="5029" y="10183"/>
                  <a:pt x="4961" y="10183"/>
                </a:cubicBezTo>
                <a:close/>
                <a:moveTo>
                  <a:pt x="6089" y="10376"/>
                </a:moveTo>
                <a:cubicBezTo>
                  <a:pt x="6086" y="10376"/>
                  <a:pt x="6082" y="10384"/>
                  <a:pt x="6080" y="10404"/>
                </a:cubicBezTo>
                <a:cubicBezTo>
                  <a:pt x="6077" y="10423"/>
                  <a:pt x="6076" y="10453"/>
                  <a:pt x="6075" y="10488"/>
                </a:cubicBezTo>
                <a:cubicBezTo>
                  <a:pt x="6073" y="10558"/>
                  <a:pt x="6072" y="10655"/>
                  <a:pt x="6075" y="10760"/>
                </a:cubicBezTo>
                <a:cubicBezTo>
                  <a:pt x="6078" y="10859"/>
                  <a:pt x="6083" y="10934"/>
                  <a:pt x="6089" y="10995"/>
                </a:cubicBezTo>
                <a:cubicBezTo>
                  <a:pt x="6108" y="11178"/>
                  <a:pt x="6140" y="11185"/>
                  <a:pt x="6178" y="10995"/>
                </a:cubicBezTo>
                <a:cubicBezTo>
                  <a:pt x="6191" y="10924"/>
                  <a:pt x="6181" y="10771"/>
                  <a:pt x="6161" y="10634"/>
                </a:cubicBezTo>
                <a:cubicBezTo>
                  <a:pt x="6146" y="10531"/>
                  <a:pt x="6128" y="10435"/>
                  <a:pt x="6108" y="10394"/>
                </a:cubicBezTo>
                <a:cubicBezTo>
                  <a:pt x="6102" y="10381"/>
                  <a:pt x="6095" y="10376"/>
                  <a:pt x="6089" y="10376"/>
                </a:cubicBezTo>
                <a:close/>
                <a:moveTo>
                  <a:pt x="8790" y="10376"/>
                </a:moveTo>
                <a:cubicBezTo>
                  <a:pt x="8784" y="10376"/>
                  <a:pt x="8778" y="10375"/>
                  <a:pt x="8774" y="10380"/>
                </a:cubicBezTo>
                <a:cubicBezTo>
                  <a:pt x="8761" y="10395"/>
                  <a:pt x="8761" y="10430"/>
                  <a:pt x="8774" y="10469"/>
                </a:cubicBezTo>
                <a:cubicBezTo>
                  <a:pt x="8790" y="10522"/>
                  <a:pt x="8826" y="10568"/>
                  <a:pt x="8852" y="10568"/>
                </a:cubicBezTo>
                <a:cubicBezTo>
                  <a:pt x="8866" y="10568"/>
                  <a:pt x="8875" y="10557"/>
                  <a:pt x="8879" y="10540"/>
                </a:cubicBezTo>
                <a:cubicBezTo>
                  <a:pt x="8882" y="10523"/>
                  <a:pt x="8880" y="10496"/>
                  <a:pt x="8871" y="10469"/>
                </a:cubicBezTo>
                <a:cubicBezTo>
                  <a:pt x="8855" y="10417"/>
                  <a:pt x="8817" y="10376"/>
                  <a:pt x="8790" y="10376"/>
                </a:cubicBezTo>
                <a:close/>
                <a:moveTo>
                  <a:pt x="8988" y="10535"/>
                </a:moveTo>
                <a:cubicBezTo>
                  <a:pt x="8978" y="10538"/>
                  <a:pt x="8966" y="10548"/>
                  <a:pt x="8955" y="10563"/>
                </a:cubicBezTo>
                <a:cubicBezTo>
                  <a:pt x="8937" y="10587"/>
                  <a:pt x="8920" y="10620"/>
                  <a:pt x="8905" y="10666"/>
                </a:cubicBezTo>
                <a:cubicBezTo>
                  <a:pt x="8883" y="10737"/>
                  <a:pt x="8871" y="10779"/>
                  <a:pt x="8871" y="10807"/>
                </a:cubicBezTo>
                <a:cubicBezTo>
                  <a:pt x="8871" y="10810"/>
                  <a:pt x="8871" y="10814"/>
                  <a:pt x="8871" y="10817"/>
                </a:cubicBezTo>
                <a:cubicBezTo>
                  <a:pt x="8873" y="10831"/>
                  <a:pt x="8878" y="10840"/>
                  <a:pt x="8886" y="10845"/>
                </a:cubicBezTo>
                <a:cubicBezTo>
                  <a:pt x="8894" y="10850"/>
                  <a:pt x="8906" y="10854"/>
                  <a:pt x="8922" y="10854"/>
                </a:cubicBezTo>
                <a:cubicBezTo>
                  <a:pt x="8943" y="10854"/>
                  <a:pt x="8958" y="10842"/>
                  <a:pt x="8967" y="10826"/>
                </a:cubicBezTo>
                <a:cubicBezTo>
                  <a:pt x="8976" y="10810"/>
                  <a:pt x="8979" y="10789"/>
                  <a:pt x="8972" y="10765"/>
                </a:cubicBezTo>
                <a:cubicBezTo>
                  <a:pt x="8957" y="10717"/>
                  <a:pt x="8970" y="10660"/>
                  <a:pt x="9003" y="10638"/>
                </a:cubicBezTo>
                <a:cubicBezTo>
                  <a:pt x="9039" y="10614"/>
                  <a:pt x="9043" y="10581"/>
                  <a:pt x="9012" y="10544"/>
                </a:cubicBezTo>
                <a:cubicBezTo>
                  <a:pt x="9006" y="10536"/>
                  <a:pt x="8997" y="10533"/>
                  <a:pt x="8988" y="10535"/>
                </a:cubicBezTo>
                <a:close/>
                <a:moveTo>
                  <a:pt x="17588" y="10948"/>
                </a:moveTo>
                <a:cubicBezTo>
                  <a:pt x="17561" y="10948"/>
                  <a:pt x="17540" y="11101"/>
                  <a:pt x="17540" y="11286"/>
                </a:cubicBezTo>
                <a:cubicBezTo>
                  <a:pt x="17540" y="11378"/>
                  <a:pt x="17546" y="11460"/>
                  <a:pt x="17554" y="11520"/>
                </a:cubicBezTo>
                <a:cubicBezTo>
                  <a:pt x="17563" y="11582"/>
                  <a:pt x="17575" y="11619"/>
                  <a:pt x="17588" y="11619"/>
                </a:cubicBezTo>
                <a:cubicBezTo>
                  <a:pt x="17615" y="11619"/>
                  <a:pt x="17638" y="11470"/>
                  <a:pt x="17638" y="11286"/>
                </a:cubicBezTo>
                <a:cubicBezTo>
                  <a:pt x="17638" y="11101"/>
                  <a:pt x="17615" y="10948"/>
                  <a:pt x="17588" y="10948"/>
                </a:cubicBezTo>
                <a:close/>
                <a:moveTo>
                  <a:pt x="14684" y="11140"/>
                </a:moveTo>
                <a:cubicBezTo>
                  <a:pt x="14654" y="11140"/>
                  <a:pt x="14626" y="11167"/>
                  <a:pt x="14615" y="11201"/>
                </a:cubicBezTo>
                <a:cubicBezTo>
                  <a:pt x="14611" y="11213"/>
                  <a:pt x="14610" y="11226"/>
                  <a:pt x="14610" y="11239"/>
                </a:cubicBezTo>
                <a:cubicBezTo>
                  <a:pt x="14610" y="11252"/>
                  <a:pt x="14611" y="11265"/>
                  <a:pt x="14615" y="11276"/>
                </a:cubicBezTo>
                <a:cubicBezTo>
                  <a:pt x="14619" y="11288"/>
                  <a:pt x="14625" y="11296"/>
                  <a:pt x="14631" y="11305"/>
                </a:cubicBezTo>
                <a:cubicBezTo>
                  <a:pt x="14645" y="11322"/>
                  <a:pt x="14664" y="11333"/>
                  <a:pt x="14684" y="11333"/>
                </a:cubicBezTo>
                <a:cubicBezTo>
                  <a:pt x="14704" y="11333"/>
                  <a:pt x="14721" y="11322"/>
                  <a:pt x="14734" y="11305"/>
                </a:cubicBezTo>
                <a:cubicBezTo>
                  <a:pt x="14741" y="11296"/>
                  <a:pt x="14747" y="11288"/>
                  <a:pt x="14751" y="11276"/>
                </a:cubicBezTo>
                <a:cubicBezTo>
                  <a:pt x="14755" y="11265"/>
                  <a:pt x="14756" y="11252"/>
                  <a:pt x="14756" y="11239"/>
                </a:cubicBezTo>
                <a:cubicBezTo>
                  <a:pt x="14756" y="11213"/>
                  <a:pt x="14747" y="11186"/>
                  <a:pt x="14734" y="11169"/>
                </a:cubicBezTo>
                <a:cubicBezTo>
                  <a:pt x="14721" y="11151"/>
                  <a:pt x="14704" y="11140"/>
                  <a:pt x="14684" y="11140"/>
                </a:cubicBezTo>
                <a:close/>
                <a:moveTo>
                  <a:pt x="17705" y="12041"/>
                </a:moveTo>
                <a:cubicBezTo>
                  <a:pt x="17699" y="12041"/>
                  <a:pt x="17692" y="12043"/>
                  <a:pt x="17686" y="12051"/>
                </a:cubicBezTo>
                <a:cubicBezTo>
                  <a:pt x="17659" y="12083"/>
                  <a:pt x="17638" y="12151"/>
                  <a:pt x="17638" y="12201"/>
                </a:cubicBezTo>
                <a:cubicBezTo>
                  <a:pt x="17638" y="12250"/>
                  <a:pt x="17659" y="12290"/>
                  <a:pt x="17686" y="12290"/>
                </a:cubicBezTo>
                <a:cubicBezTo>
                  <a:pt x="17699" y="12290"/>
                  <a:pt x="17713" y="12275"/>
                  <a:pt x="17721" y="12248"/>
                </a:cubicBezTo>
                <a:cubicBezTo>
                  <a:pt x="17730" y="12221"/>
                  <a:pt x="17736" y="12186"/>
                  <a:pt x="17736" y="12144"/>
                </a:cubicBezTo>
                <a:cubicBezTo>
                  <a:pt x="17736" y="12108"/>
                  <a:pt x="17729" y="12082"/>
                  <a:pt x="17721" y="12065"/>
                </a:cubicBezTo>
                <a:cubicBezTo>
                  <a:pt x="17717" y="12053"/>
                  <a:pt x="17712" y="12042"/>
                  <a:pt x="17705" y="12041"/>
                </a:cubicBezTo>
                <a:close/>
                <a:moveTo>
                  <a:pt x="18810" y="12581"/>
                </a:moveTo>
                <a:cubicBezTo>
                  <a:pt x="18796" y="12581"/>
                  <a:pt x="18785" y="12596"/>
                  <a:pt x="18776" y="12623"/>
                </a:cubicBezTo>
                <a:cubicBezTo>
                  <a:pt x="18768" y="12651"/>
                  <a:pt x="18762" y="12686"/>
                  <a:pt x="18762" y="12726"/>
                </a:cubicBezTo>
                <a:cubicBezTo>
                  <a:pt x="18762" y="12809"/>
                  <a:pt x="18783" y="12853"/>
                  <a:pt x="18810" y="12820"/>
                </a:cubicBezTo>
                <a:cubicBezTo>
                  <a:pt x="18836" y="12788"/>
                  <a:pt x="18860" y="12720"/>
                  <a:pt x="18860" y="12670"/>
                </a:cubicBezTo>
                <a:cubicBezTo>
                  <a:pt x="18860" y="12620"/>
                  <a:pt x="18836" y="12581"/>
                  <a:pt x="18810" y="12581"/>
                </a:cubicBezTo>
                <a:close/>
                <a:moveTo>
                  <a:pt x="20174" y="12609"/>
                </a:moveTo>
                <a:cubicBezTo>
                  <a:pt x="20157" y="12611"/>
                  <a:pt x="20136" y="12618"/>
                  <a:pt x="20117" y="12632"/>
                </a:cubicBezTo>
                <a:cubicBezTo>
                  <a:pt x="20111" y="12637"/>
                  <a:pt x="20106" y="12646"/>
                  <a:pt x="20100" y="12651"/>
                </a:cubicBezTo>
                <a:cubicBezTo>
                  <a:pt x="20087" y="12664"/>
                  <a:pt x="20075" y="12678"/>
                  <a:pt x="20065" y="12693"/>
                </a:cubicBezTo>
                <a:cubicBezTo>
                  <a:pt x="20060" y="12701"/>
                  <a:pt x="20054" y="12704"/>
                  <a:pt x="20050" y="12712"/>
                </a:cubicBezTo>
                <a:cubicBezTo>
                  <a:pt x="20048" y="12717"/>
                  <a:pt x="20045" y="12721"/>
                  <a:pt x="20043" y="12726"/>
                </a:cubicBezTo>
                <a:cubicBezTo>
                  <a:pt x="20036" y="12744"/>
                  <a:pt x="20031" y="12765"/>
                  <a:pt x="20031" y="12783"/>
                </a:cubicBezTo>
                <a:cubicBezTo>
                  <a:pt x="20031" y="12892"/>
                  <a:pt x="20085" y="12887"/>
                  <a:pt x="20177" y="12773"/>
                </a:cubicBezTo>
                <a:cubicBezTo>
                  <a:pt x="20216" y="12724"/>
                  <a:pt x="20235" y="12658"/>
                  <a:pt x="20220" y="12628"/>
                </a:cubicBezTo>
                <a:cubicBezTo>
                  <a:pt x="20210" y="12609"/>
                  <a:pt x="20194" y="12607"/>
                  <a:pt x="20174" y="12609"/>
                </a:cubicBezTo>
                <a:close/>
                <a:moveTo>
                  <a:pt x="18614" y="12769"/>
                </a:moveTo>
                <a:cubicBezTo>
                  <a:pt x="18587" y="12769"/>
                  <a:pt x="18566" y="12814"/>
                  <a:pt x="18566" y="12867"/>
                </a:cubicBezTo>
                <a:cubicBezTo>
                  <a:pt x="18566" y="12893"/>
                  <a:pt x="18572" y="12916"/>
                  <a:pt x="18580" y="12933"/>
                </a:cubicBezTo>
                <a:cubicBezTo>
                  <a:pt x="18589" y="12950"/>
                  <a:pt x="18600" y="12961"/>
                  <a:pt x="18614" y="12961"/>
                </a:cubicBezTo>
                <a:cubicBezTo>
                  <a:pt x="18641" y="12961"/>
                  <a:pt x="18664" y="12920"/>
                  <a:pt x="18664" y="12867"/>
                </a:cubicBezTo>
                <a:cubicBezTo>
                  <a:pt x="18664" y="12841"/>
                  <a:pt x="18658" y="12819"/>
                  <a:pt x="18650" y="12801"/>
                </a:cubicBezTo>
                <a:cubicBezTo>
                  <a:pt x="18641" y="12784"/>
                  <a:pt x="18627" y="12769"/>
                  <a:pt x="18614" y="12769"/>
                </a:cubicBezTo>
                <a:close/>
                <a:moveTo>
                  <a:pt x="20704" y="14223"/>
                </a:moveTo>
                <a:cubicBezTo>
                  <a:pt x="20683" y="14221"/>
                  <a:pt x="20660" y="14229"/>
                  <a:pt x="20637" y="14247"/>
                </a:cubicBezTo>
                <a:cubicBezTo>
                  <a:pt x="20577" y="14292"/>
                  <a:pt x="20575" y="14327"/>
                  <a:pt x="20628" y="14444"/>
                </a:cubicBezTo>
                <a:cubicBezTo>
                  <a:pt x="20648" y="14489"/>
                  <a:pt x="20669" y="14523"/>
                  <a:pt x="20690" y="14547"/>
                </a:cubicBezTo>
                <a:cubicBezTo>
                  <a:pt x="20711" y="14571"/>
                  <a:pt x="20731" y="14583"/>
                  <a:pt x="20749" y="14584"/>
                </a:cubicBezTo>
                <a:cubicBezTo>
                  <a:pt x="20767" y="14585"/>
                  <a:pt x="20784" y="14573"/>
                  <a:pt x="20795" y="14552"/>
                </a:cubicBezTo>
                <a:cubicBezTo>
                  <a:pt x="20806" y="14530"/>
                  <a:pt x="20811" y="14497"/>
                  <a:pt x="20811" y="14453"/>
                </a:cubicBezTo>
                <a:cubicBezTo>
                  <a:pt x="20811" y="14412"/>
                  <a:pt x="20807" y="14377"/>
                  <a:pt x="20800" y="14345"/>
                </a:cubicBezTo>
                <a:cubicBezTo>
                  <a:pt x="20798" y="14337"/>
                  <a:pt x="20795" y="14334"/>
                  <a:pt x="20792" y="14326"/>
                </a:cubicBezTo>
                <a:cubicBezTo>
                  <a:pt x="20785" y="14305"/>
                  <a:pt x="20777" y="14285"/>
                  <a:pt x="20766" y="14270"/>
                </a:cubicBezTo>
                <a:cubicBezTo>
                  <a:pt x="20763" y="14265"/>
                  <a:pt x="20758" y="14260"/>
                  <a:pt x="20754" y="14256"/>
                </a:cubicBezTo>
                <a:cubicBezTo>
                  <a:pt x="20739" y="14240"/>
                  <a:pt x="20723" y="14225"/>
                  <a:pt x="20704" y="14223"/>
                </a:cubicBezTo>
                <a:close/>
                <a:moveTo>
                  <a:pt x="21289" y="15025"/>
                </a:moveTo>
                <a:lnTo>
                  <a:pt x="21284" y="15049"/>
                </a:lnTo>
                <a:cubicBezTo>
                  <a:pt x="21287" y="15046"/>
                  <a:pt x="21289" y="15042"/>
                  <a:pt x="21291" y="15040"/>
                </a:cubicBezTo>
                <a:lnTo>
                  <a:pt x="21289" y="15025"/>
                </a:lnTo>
                <a:close/>
                <a:moveTo>
                  <a:pt x="20530" y="15204"/>
                </a:moveTo>
                <a:cubicBezTo>
                  <a:pt x="20513" y="15200"/>
                  <a:pt x="20497" y="15204"/>
                  <a:pt x="20482" y="15213"/>
                </a:cubicBezTo>
                <a:cubicBezTo>
                  <a:pt x="20438" y="15239"/>
                  <a:pt x="20401" y="15317"/>
                  <a:pt x="20365" y="15438"/>
                </a:cubicBezTo>
                <a:cubicBezTo>
                  <a:pt x="20364" y="15441"/>
                  <a:pt x="20364" y="15445"/>
                  <a:pt x="20363" y="15448"/>
                </a:cubicBezTo>
                <a:cubicBezTo>
                  <a:pt x="20428" y="15473"/>
                  <a:pt x="20471" y="15512"/>
                  <a:pt x="20516" y="15574"/>
                </a:cubicBezTo>
                <a:cubicBezTo>
                  <a:pt x="20581" y="15667"/>
                  <a:pt x="20664" y="15676"/>
                  <a:pt x="20816" y="15612"/>
                </a:cubicBezTo>
                <a:cubicBezTo>
                  <a:pt x="20847" y="15599"/>
                  <a:pt x="20872" y="15579"/>
                  <a:pt x="20897" y="15556"/>
                </a:cubicBezTo>
                <a:cubicBezTo>
                  <a:pt x="20901" y="15448"/>
                  <a:pt x="20888" y="15390"/>
                  <a:pt x="20852" y="15368"/>
                </a:cubicBezTo>
                <a:cubicBezTo>
                  <a:pt x="20840" y="15361"/>
                  <a:pt x="20827" y="15359"/>
                  <a:pt x="20809" y="15359"/>
                </a:cubicBezTo>
                <a:cubicBezTo>
                  <a:pt x="20754" y="15359"/>
                  <a:pt x="20668" y="15317"/>
                  <a:pt x="20618" y="15265"/>
                </a:cubicBezTo>
                <a:cubicBezTo>
                  <a:pt x="20587" y="15232"/>
                  <a:pt x="20557" y="15209"/>
                  <a:pt x="20530" y="15204"/>
                </a:cubicBezTo>
                <a:close/>
                <a:moveTo>
                  <a:pt x="13911" y="15284"/>
                </a:moveTo>
                <a:cubicBezTo>
                  <a:pt x="13902" y="15284"/>
                  <a:pt x="13895" y="15292"/>
                  <a:pt x="13889" y="15302"/>
                </a:cubicBezTo>
                <a:cubicBezTo>
                  <a:pt x="13884" y="15312"/>
                  <a:pt x="13882" y="15324"/>
                  <a:pt x="13882" y="15340"/>
                </a:cubicBezTo>
                <a:cubicBezTo>
                  <a:pt x="13883" y="15356"/>
                  <a:pt x="13887" y="15373"/>
                  <a:pt x="13892" y="15391"/>
                </a:cubicBezTo>
                <a:cubicBezTo>
                  <a:pt x="13902" y="15429"/>
                  <a:pt x="13921" y="15472"/>
                  <a:pt x="13947" y="15509"/>
                </a:cubicBezTo>
                <a:cubicBezTo>
                  <a:pt x="14038" y="15640"/>
                  <a:pt x="14087" y="15623"/>
                  <a:pt x="14061" y="15518"/>
                </a:cubicBezTo>
                <a:cubicBezTo>
                  <a:pt x="14053" y="15483"/>
                  <a:pt x="14035" y="15439"/>
                  <a:pt x="14009" y="15387"/>
                </a:cubicBezTo>
                <a:cubicBezTo>
                  <a:pt x="13989" y="15347"/>
                  <a:pt x="13967" y="15319"/>
                  <a:pt x="13947" y="15302"/>
                </a:cubicBezTo>
                <a:cubicBezTo>
                  <a:pt x="13934" y="15291"/>
                  <a:pt x="13921" y="15283"/>
                  <a:pt x="13911" y="15284"/>
                </a:cubicBezTo>
                <a:close/>
                <a:moveTo>
                  <a:pt x="14345" y="15368"/>
                </a:moveTo>
                <a:cubicBezTo>
                  <a:pt x="14317" y="15358"/>
                  <a:pt x="14289" y="15397"/>
                  <a:pt x="14266" y="15490"/>
                </a:cubicBezTo>
                <a:cubicBezTo>
                  <a:pt x="14259" y="15522"/>
                  <a:pt x="14253" y="15560"/>
                  <a:pt x="14247" y="15603"/>
                </a:cubicBezTo>
                <a:cubicBezTo>
                  <a:pt x="14239" y="15671"/>
                  <a:pt x="14217" y="15745"/>
                  <a:pt x="14188" y="15809"/>
                </a:cubicBezTo>
                <a:cubicBezTo>
                  <a:pt x="14158" y="15873"/>
                  <a:pt x="14120" y="15927"/>
                  <a:pt x="14083" y="15959"/>
                </a:cubicBezTo>
                <a:cubicBezTo>
                  <a:pt x="14040" y="15996"/>
                  <a:pt x="14005" y="16032"/>
                  <a:pt x="13978" y="16067"/>
                </a:cubicBezTo>
                <a:cubicBezTo>
                  <a:pt x="13897" y="16173"/>
                  <a:pt x="13878" y="16291"/>
                  <a:pt x="13880" y="16555"/>
                </a:cubicBezTo>
                <a:cubicBezTo>
                  <a:pt x="13881" y="16713"/>
                  <a:pt x="13867" y="16985"/>
                  <a:pt x="13849" y="17156"/>
                </a:cubicBezTo>
                <a:cubicBezTo>
                  <a:pt x="13831" y="17326"/>
                  <a:pt x="13830" y="17532"/>
                  <a:pt x="13846" y="17616"/>
                </a:cubicBezTo>
                <a:cubicBezTo>
                  <a:pt x="13851" y="17640"/>
                  <a:pt x="13859" y="17664"/>
                  <a:pt x="13868" y="17681"/>
                </a:cubicBezTo>
                <a:cubicBezTo>
                  <a:pt x="13877" y="17698"/>
                  <a:pt x="13888" y="17709"/>
                  <a:pt x="13901" y="17719"/>
                </a:cubicBezTo>
                <a:cubicBezTo>
                  <a:pt x="13915" y="17729"/>
                  <a:pt x="13930" y="17739"/>
                  <a:pt x="13947" y="17742"/>
                </a:cubicBezTo>
                <a:cubicBezTo>
                  <a:pt x="13964" y="17745"/>
                  <a:pt x="13984" y="17742"/>
                  <a:pt x="14004" y="17738"/>
                </a:cubicBezTo>
                <a:cubicBezTo>
                  <a:pt x="14046" y="17728"/>
                  <a:pt x="14076" y="17707"/>
                  <a:pt x="14107" y="17644"/>
                </a:cubicBezTo>
                <a:cubicBezTo>
                  <a:pt x="14117" y="17623"/>
                  <a:pt x="14127" y="17595"/>
                  <a:pt x="14138" y="17564"/>
                </a:cubicBezTo>
                <a:cubicBezTo>
                  <a:pt x="14179" y="17439"/>
                  <a:pt x="14224" y="17224"/>
                  <a:pt x="14297" y="16846"/>
                </a:cubicBezTo>
                <a:cubicBezTo>
                  <a:pt x="14357" y="16538"/>
                  <a:pt x="14399" y="16298"/>
                  <a:pt x="14422" y="16109"/>
                </a:cubicBezTo>
                <a:cubicBezTo>
                  <a:pt x="14444" y="15921"/>
                  <a:pt x="14448" y="15780"/>
                  <a:pt x="14438" y="15668"/>
                </a:cubicBezTo>
                <a:cubicBezTo>
                  <a:pt x="14434" y="15622"/>
                  <a:pt x="14428" y="15582"/>
                  <a:pt x="14422" y="15546"/>
                </a:cubicBezTo>
                <a:cubicBezTo>
                  <a:pt x="14409" y="15475"/>
                  <a:pt x="14392" y="15425"/>
                  <a:pt x="14374" y="15396"/>
                </a:cubicBezTo>
                <a:cubicBezTo>
                  <a:pt x="14365" y="15382"/>
                  <a:pt x="14355" y="15371"/>
                  <a:pt x="14345" y="15368"/>
                </a:cubicBezTo>
                <a:close/>
                <a:moveTo>
                  <a:pt x="14904" y="16701"/>
                </a:moveTo>
                <a:cubicBezTo>
                  <a:pt x="14877" y="16701"/>
                  <a:pt x="14853" y="16742"/>
                  <a:pt x="14853" y="16794"/>
                </a:cubicBezTo>
                <a:cubicBezTo>
                  <a:pt x="14853" y="16821"/>
                  <a:pt x="14859" y="16847"/>
                  <a:pt x="14868" y="16865"/>
                </a:cubicBezTo>
                <a:cubicBezTo>
                  <a:pt x="14877" y="16882"/>
                  <a:pt x="14890" y="16893"/>
                  <a:pt x="14904" y="16893"/>
                </a:cubicBezTo>
                <a:cubicBezTo>
                  <a:pt x="14930" y="16893"/>
                  <a:pt x="14951" y="16847"/>
                  <a:pt x="14951" y="16794"/>
                </a:cubicBezTo>
                <a:cubicBezTo>
                  <a:pt x="14951" y="16742"/>
                  <a:pt x="14930" y="16701"/>
                  <a:pt x="14904" y="16701"/>
                </a:cubicBezTo>
                <a:close/>
                <a:moveTo>
                  <a:pt x="14756" y="16893"/>
                </a:moveTo>
                <a:cubicBezTo>
                  <a:pt x="14729" y="16893"/>
                  <a:pt x="14708" y="16934"/>
                  <a:pt x="14708" y="16987"/>
                </a:cubicBezTo>
                <a:cubicBezTo>
                  <a:pt x="14708" y="17040"/>
                  <a:pt x="14729" y="17085"/>
                  <a:pt x="14756" y="17085"/>
                </a:cubicBezTo>
                <a:cubicBezTo>
                  <a:pt x="14782" y="17085"/>
                  <a:pt x="14806" y="17040"/>
                  <a:pt x="14806" y="16987"/>
                </a:cubicBezTo>
                <a:cubicBezTo>
                  <a:pt x="14806" y="16934"/>
                  <a:pt x="14782" y="16893"/>
                  <a:pt x="14756" y="16893"/>
                </a:cubicBezTo>
                <a:close/>
                <a:moveTo>
                  <a:pt x="18993" y="17207"/>
                </a:moveTo>
                <a:cubicBezTo>
                  <a:pt x="18970" y="17265"/>
                  <a:pt x="18951" y="17326"/>
                  <a:pt x="18936" y="17395"/>
                </a:cubicBezTo>
                <a:cubicBezTo>
                  <a:pt x="18935" y="17398"/>
                  <a:pt x="18934" y="17401"/>
                  <a:pt x="18934" y="17404"/>
                </a:cubicBezTo>
                <a:cubicBezTo>
                  <a:pt x="18920" y="17466"/>
                  <a:pt x="18913" y="17533"/>
                  <a:pt x="18905" y="17606"/>
                </a:cubicBezTo>
                <a:cubicBezTo>
                  <a:pt x="18903" y="17623"/>
                  <a:pt x="18902" y="17640"/>
                  <a:pt x="18900" y="17658"/>
                </a:cubicBezTo>
                <a:cubicBezTo>
                  <a:pt x="18895" y="17721"/>
                  <a:pt x="18890" y="17788"/>
                  <a:pt x="18888" y="17860"/>
                </a:cubicBezTo>
                <a:cubicBezTo>
                  <a:pt x="18888" y="17885"/>
                  <a:pt x="18888" y="17913"/>
                  <a:pt x="18888" y="17939"/>
                </a:cubicBezTo>
                <a:cubicBezTo>
                  <a:pt x="18888" y="18032"/>
                  <a:pt x="18888" y="18127"/>
                  <a:pt x="18893" y="18235"/>
                </a:cubicBezTo>
                <a:cubicBezTo>
                  <a:pt x="18901" y="18403"/>
                  <a:pt x="18901" y="18559"/>
                  <a:pt x="18895" y="18690"/>
                </a:cubicBezTo>
                <a:cubicBezTo>
                  <a:pt x="18890" y="18821"/>
                  <a:pt x="18878" y="18927"/>
                  <a:pt x="18860" y="18995"/>
                </a:cubicBezTo>
                <a:cubicBezTo>
                  <a:pt x="18835" y="19084"/>
                  <a:pt x="18824" y="19148"/>
                  <a:pt x="18826" y="19201"/>
                </a:cubicBezTo>
                <a:cubicBezTo>
                  <a:pt x="18827" y="19228"/>
                  <a:pt x="18830" y="19251"/>
                  <a:pt x="18838" y="19277"/>
                </a:cubicBezTo>
                <a:cubicBezTo>
                  <a:pt x="18846" y="19302"/>
                  <a:pt x="18857" y="19327"/>
                  <a:pt x="18872" y="19356"/>
                </a:cubicBezTo>
                <a:cubicBezTo>
                  <a:pt x="18879" y="19372"/>
                  <a:pt x="18886" y="19378"/>
                  <a:pt x="18893" y="19389"/>
                </a:cubicBezTo>
                <a:cubicBezTo>
                  <a:pt x="18894" y="19388"/>
                  <a:pt x="18894" y="19385"/>
                  <a:pt x="18895" y="19384"/>
                </a:cubicBezTo>
                <a:cubicBezTo>
                  <a:pt x="18919" y="19373"/>
                  <a:pt x="18978" y="19311"/>
                  <a:pt x="19024" y="19244"/>
                </a:cubicBezTo>
                <a:lnTo>
                  <a:pt x="19108" y="19122"/>
                </a:lnTo>
                <a:lnTo>
                  <a:pt x="19105" y="18235"/>
                </a:lnTo>
                <a:lnTo>
                  <a:pt x="19103" y="17348"/>
                </a:lnTo>
                <a:lnTo>
                  <a:pt x="19036" y="17268"/>
                </a:lnTo>
                <a:cubicBezTo>
                  <a:pt x="19018" y="17247"/>
                  <a:pt x="19004" y="17229"/>
                  <a:pt x="18993" y="17207"/>
                </a:cubicBezTo>
                <a:close/>
                <a:moveTo>
                  <a:pt x="13193" y="21299"/>
                </a:moveTo>
                <a:cubicBezTo>
                  <a:pt x="13166" y="21299"/>
                  <a:pt x="13145" y="21345"/>
                  <a:pt x="13145" y="21397"/>
                </a:cubicBezTo>
                <a:cubicBezTo>
                  <a:pt x="13145" y="21450"/>
                  <a:pt x="13166" y="21491"/>
                  <a:pt x="13193" y="21491"/>
                </a:cubicBezTo>
                <a:cubicBezTo>
                  <a:pt x="13206" y="21491"/>
                  <a:pt x="13217" y="21480"/>
                  <a:pt x="13226" y="21463"/>
                </a:cubicBezTo>
                <a:cubicBezTo>
                  <a:pt x="13235" y="21446"/>
                  <a:pt x="13243" y="21424"/>
                  <a:pt x="13243" y="21397"/>
                </a:cubicBezTo>
                <a:cubicBezTo>
                  <a:pt x="13243" y="21371"/>
                  <a:pt x="13235" y="21349"/>
                  <a:pt x="13226" y="21332"/>
                </a:cubicBezTo>
                <a:cubicBezTo>
                  <a:pt x="13217" y="21314"/>
                  <a:pt x="13206" y="21299"/>
                  <a:pt x="13193" y="212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" name="indsat-film.png" descr="indsat-film.png"/>
          <p:cNvPicPr>
            <a:picLocks noChangeAspect="1"/>
          </p:cNvPicPr>
          <p:nvPr/>
        </p:nvPicPr>
        <p:blipFill>
          <a:blip r:embed="rId5"/>
          <a:srcRect l="35289" t="32223" r="35289" b="32223"/>
          <a:stretch>
            <a:fillRect/>
          </a:stretch>
        </p:blipFill>
        <p:spPr>
          <a:xfrm>
            <a:off x="9332747" y="921359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SO1: Demokrati og medborgerskab</a:t>
            </a:r>
          </a:p>
        </p:txBody>
      </p:sp>
      <p:sp>
        <p:nvSpPr>
          <p:cNvPr id="172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da-DK" dirty="0"/>
              <a:t>Kan du identificere AI-genererede billeder?</a:t>
            </a:r>
            <a:endParaRPr dirty="0"/>
          </a:p>
        </p:txBody>
      </p:sp>
      <p:pic>
        <p:nvPicPr>
          <p:cNvPr id="174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3731CE8C-DD66-374A-553E-FAE9DC690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813"/>
          <a:stretch/>
        </p:blipFill>
        <p:spPr>
          <a:xfrm>
            <a:off x="117993" y="2333565"/>
            <a:ext cx="4215713" cy="379377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857497C-EE6E-2910-701B-8C8C476E86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938"/>
          <a:stretch/>
        </p:blipFill>
        <p:spPr>
          <a:xfrm>
            <a:off x="4451699" y="2333565"/>
            <a:ext cx="4357563" cy="37937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SO1: Demokrati og medborgerskab</a:t>
            </a:r>
          </a:p>
        </p:txBody>
      </p:sp>
      <p:sp>
        <p:nvSpPr>
          <p:cNvPr id="172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Fake news, mis- og disinformation</a:t>
            </a:r>
          </a:p>
        </p:txBody>
      </p:sp>
      <p:pic>
        <p:nvPicPr>
          <p:cNvPr id="174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135.mp4" descr="13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322" y="1915906"/>
            <a:ext cx="8354224" cy="46992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246283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9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SO1: Demokrati og medborgerskab</a:t>
            </a:r>
          </a:p>
        </p:txBody>
      </p:sp>
      <p:sp>
        <p:nvSpPr>
          <p:cNvPr id="179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Fake news, mis- og disinformation: </a:t>
            </a:r>
          </a:p>
        </p:txBody>
      </p:sp>
      <p:pic>
        <p:nvPicPr>
          <p:cNvPr id="181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ndsat-film.png" descr="indsat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31" y="1963943"/>
            <a:ext cx="7827593" cy="4645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5400" dirty="0"/>
              <a:t>Manipulation med AI</a:t>
            </a:r>
          </a:p>
        </p:txBody>
      </p:sp>
      <p:sp>
        <p:nvSpPr>
          <p:cNvPr id="186" name="Rectangle 7"/>
          <p:cNvSpPr/>
          <p:nvPr/>
        </p:nvSpPr>
        <p:spPr>
          <a:xfrm>
            <a:off x="0" y="2379108"/>
            <a:ext cx="12192000" cy="3748229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7" name="Picture 21" descr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301" y="253091"/>
            <a:ext cx="1776969" cy="2126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nanoben_In_an_unexpected_turn_of_events_Pope_Francis_publicly_s_4fa411b5-0e34-4581-a418-73745ec4e07e.png" descr="nanoben_In_an_unexpected_turn_of_events_Pope_Francis_publicly_s_4fa411b5-0e34-4581-a418-73745ec4e07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84" y="2116247"/>
            <a:ext cx="4273950" cy="427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nanoben_In_an_unexpected_turn_of_events_Pope_Francis_publicly_s_3fe46471-c953-430b-932d-6cc727f853f0.png" descr="nanoben_In_an_unexpected_turn_of_events_Pope_Francis_publicly_s_3fe46471-c953-430b-932d-6cc727f853f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3776" y="1832330"/>
            <a:ext cx="4841783" cy="4841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T.wav" descr="DT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3931" y="487725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5EC04A0-2B57-2E4F-FFEE-DF50298760B5}"/>
              </a:ext>
            </a:extLst>
          </p:cNvPr>
          <p:cNvSpPr txBox="1"/>
          <p:nvPr/>
        </p:nvSpPr>
        <p:spPr>
          <a:xfrm>
            <a:off x="5472202" y="4877254"/>
            <a:ext cx="34889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j-cs"/>
                <a:sym typeface="Calibri"/>
              </a:rPr>
              <a:t>AI-genereret billede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3DB241E-C322-B7CB-9B6F-DDEE592A06FC}"/>
              </a:ext>
            </a:extLst>
          </p:cNvPr>
          <p:cNvSpPr txBox="1"/>
          <p:nvPr/>
        </p:nvSpPr>
        <p:spPr>
          <a:xfrm>
            <a:off x="662692" y="4907507"/>
            <a:ext cx="3488919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j-cs"/>
                <a:sym typeface="Calibri"/>
              </a:rPr>
              <a:t>AI-genereret billede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8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Kritisk tænkning og kildekritik</a:t>
            </a:r>
          </a:p>
        </p:txBody>
      </p:sp>
      <p:sp>
        <p:nvSpPr>
          <p:cNvPr id="194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5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kærmbillede 2024-03-18 kl. 18.58.39.png" descr="Skærmbillede 2024-03-18 kl. 18.58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8" y="2192684"/>
            <a:ext cx="4088217" cy="3569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kærmbillede 2024-03-18 kl. 19.00.54.png" descr="Skærmbillede 2024-03-18 kl. 19.00.54.png"/>
          <p:cNvPicPr>
            <a:picLocks noChangeAspect="1"/>
          </p:cNvPicPr>
          <p:nvPr/>
        </p:nvPicPr>
        <p:blipFill>
          <a:blip r:embed="rId5"/>
          <a:srcRect l="10543"/>
          <a:stretch>
            <a:fillRect/>
          </a:stretch>
        </p:blipFill>
        <p:spPr>
          <a:xfrm>
            <a:off x="7648010" y="2139391"/>
            <a:ext cx="4204232" cy="4103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App-udvikling</a:t>
            </a:r>
          </a:p>
        </p:txBody>
      </p:sp>
      <p:sp>
        <p:nvSpPr>
          <p:cNvPr id="201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Design af app</a:t>
            </a:r>
          </a:p>
        </p:txBody>
      </p:sp>
      <p:sp>
        <p:nvSpPr>
          <p:cNvPr id="203" name="TextBox 5"/>
          <p:cNvSpPr txBox="1"/>
          <p:nvPr/>
        </p:nvSpPr>
        <p:spPr>
          <a:xfrm>
            <a:off x="461603" y="2956673"/>
            <a:ext cx="6767536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Problemanalyse</a:t>
            </a:r>
            <a:r>
              <a:rPr dirty="0"/>
              <a:t>: </a:t>
            </a:r>
            <a:r>
              <a:rPr dirty="0" err="1"/>
              <a:t>relevans</a:t>
            </a:r>
            <a:r>
              <a:rPr dirty="0"/>
              <a:t> for </a:t>
            </a:r>
            <a:r>
              <a:rPr dirty="0" err="1"/>
              <a:t>eleverne</a:t>
            </a:r>
            <a:r>
              <a:rPr dirty="0"/>
              <a:t> </a:t>
            </a:r>
            <a:r>
              <a:rPr dirty="0" err="1"/>
              <a:t>selv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Afsender</a:t>
            </a:r>
            <a:r>
              <a:rPr dirty="0"/>
              <a:t>/</a:t>
            </a:r>
            <a:r>
              <a:rPr dirty="0" err="1"/>
              <a:t>modtagerforhold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Computationel</a:t>
            </a:r>
            <a:r>
              <a:rPr dirty="0"/>
              <a:t> </a:t>
            </a:r>
            <a:r>
              <a:rPr dirty="0" err="1"/>
              <a:t>tankegang</a:t>
            </a:r>
            <a:r>
              <a:rPr dirty="0"/>
              <a:t>: </a:t>
            </a:r>
            <a:r>
              <a:rPr dirty="0" err="1"/>
              <a:t>bryde</a:t>
            </a:r>
            <a:r>
              <a:rPr dirty="0"/>
              <a:t> </a:t>
            </a:r>
            <a:r>
              <a:rPr dirty="0" err="1"/>
              <a:t>problemer</a:t>
            </a:r>
            <a:r>
              <a:rPr dirty="0"/>
              <a:t> </a:t>
            </a:r>
            <a:r>
              <a:rPr dirty="0" err="1"/>
              <a:t>ned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små</a:t>
            </a:r>
            <a:r>
              <a:rPr dirty="0"/>
              <a:t> bidder</a:t>
            </a:r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Modellering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algoritmer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Datagrundlag</a:t>
            </a:r>
            <a:r>
              <a:rPr dirty="0"/>
              <a:t> - </a:t>
            </a:r>
            <a:r>
              <a:rPr dirty="0" err="1"/>
              <a:t>persondata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Designprocesser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Brugervenlighed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Interaktionsdesign</a:t>
            </a:r>
            <a:r>
              <a:rPr dirty="0"/>
              <a:t>, Use-cases</a:t>
            </a:r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Menneske-maskin</a:t>
            </a:r>
            <a:r>
              <a:rPr dirty="0"/>
              <a:t> </a:t>
            </a:r>
            <a:r>
              <a:rPr dirty="0" err="1"/>
              <a:t>interaktion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Brugerinddragelse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Test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målgruppe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Forståelse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digitale</a:t>
            </a:r>
            <a:r>
              <a:rPr dirty="0"/>
              <a:t> </a:t>
            </a:r>
            <a:r>
              <a:rPr dirty="0" err="1"/>
              <a:t>teknologier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deres</a:t>
            </a:r>
            <a:r>
              <a:rPr dirty="0"/>
              <a:t> </a:t>
            </a:r>
            <a:r>
              <a:rPr dirty="0" err="1"/>
              <a:t>samfundspåvirkning</a:t>
            </a:r>
            <a:endParaRPr dirty="0"/>
          </a:p>
        </p:txBody>
      </p:sp>
      <p:pic>
        <p:nvPicPr>
          <p:cNvPr id="204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dsat-film.png" descr="indsat-film.png">
            <a:extLst>
              <a:ext uri="{FF2B5EF4-FFF2-40B4-BE49-F238E27FC236}">
                <a16:creationId xmlns:a16="http://schemas.microsoft.com/office/drawing/2014/main" id="{06F9E3F3-C46E-B170-B1AC-8C5E932D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89" t="32223" r="35289" b="32223"/>
          <a:stretch>
            <a:fillRect/>
          </a:stretch>
        </p:blipFill>
        <p:spPr>
          <a:xfrm>
            <a:off x="9332747" y="921359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Elevprodukt:</a:t>
            </a:r>
          </a:p>
        </p:txBody>
      </p:sp>
      <p:sp>
        <p:nvSpPr>
          <p:cNvPr id="209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Titel 1"/>
          <p:cNvSpPr txBox="1"/>
          <p:nvPr/>
        </p:nvSpPr>
        <p:spPr>
          <a:xfrm>
            <a:off x="4136219" y="1831819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Prototype i Figma</a:t>
            </a:r>
          </a:p>
        </p:txBody>
      </p:sp>
      <p:pic>
        <p:nvPicPr>
          <p:cNvPr id="211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ndsat-film.png" descr="indsat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570" y="2682210"/>
            <a:ext cx="4357458" cy="408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ndsat-film.png" descr="indsat-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886" y="2682210"/>
            <a:ext cx="2080778" cy="4087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526DE8-9023-F5E1-8BA3-73ADC842DB76}"/>
              </a:ext>
            </a:extLst>
          </p:cNvPr>
          <p:cNvSpPr txBox="1">
            <a:spLocks/>
          </p:cNvSpPr>
          <p:nvPr/>
        </p:nvSpPr>
        <p:spPr>
          <a:xfrm>
            <a:off x="453423" y="877646"/>
            <a:ext cx="2429478" cy="630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Program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DA9BA19F-3F26-FB5E-CB59-D22C779D490B}"/>
              </a:ext>
            </a:extLst>
          </p:cNvPr>
          <p:cNvGrpSpPr/>
          <p:nvPr/>
        </p:nvGrpSpPr>
        <p:grpSpPr>
          <a:xfrm>
            <a:off x="3901101" y="992934"/>
            <a:ext cx="6721866" cy="400110"/>
            <a:chOff x="3934969" y="877646"/>
            <a:chExt cx="6721866" cy="400110"/>
          </a:xfrm>
        </p:grpSpPr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25C12D86-2356-D843-B49B-825EC7A4B2EF}"/>
                </a:ext>
              </a:extLst>
            </p:cNvPr>
            <p:cNvSpPr txBox="1"/>
            <p:nvPr/>
          </p:nvSpPr>
          <p:spPr>
            <a:xfrm>
              <a:off x="5962002" y="877646"/>
              <a:ext cx="46948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Velkomst og rammesætning </a:t>
              </a:r>
              <a:endPara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Tekstfelt 29">
              <a:extLst>
                <a:ext uri="{FF2B5EF4-FFF2-40B4-BE49-F238E27FC236}">
                  <a16:creationId xmlns:a16="http://schemas.microsoft.com/office/drawing/2014/main" id="{951024B8-CC33-FFC3-2E5F-EC2B0D49CFB3}"/>
                </a:ext>
              </a:extLst>
            </p:cNvPr>
            <p:cNvSpPr txBox="1"/>
            <p:nvPr/>
          </p:nvSpPr>
          <p:spPr>
            <a:xfrm>
              <a:off x="3934969" y="877646"/>
              <a:ext cx="1613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14.45 – 14.50</a:t>
              </a:r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EC49708F-00E2-F22B-0DF0-16BEC4B9D94C}"/>
              </a:ext>
            </a:extLst>
          </p:cNvPr>
          <p:cNvGrpSpPr/>
          <p:nvPr/>
        </p:nvGrpSpPr>
        <p:grpSpPr>
          <a:xfrm>
            <a:off x="3901098" y="1510687"/>
            <a:ext cx="7245656" cy="1015663"/>
            <a:chOff x="3934965" y="1630851"/>
            <a:chExt cx="7245656" cy="1015663"/>
          </a:xfrm>
        </p:grpSpPr>
        <p:sp>
          <p:nvSpPr>
            <p:cNvPr id="27" name="Tekstfelt 26">
              <a:extLst>
                <a:ext uri="{FF2B5EF4-FFF2-40B4-BE49-F238E27FC236}">
                  <a16:creationId xmlns:a16="http://schemas.microsoft.com/office/drawing/2014/main" id="{4AB8C09A-9C0A-E6B4-91D2-E23DE2B3A950}"/>
                </a:ext>
              </a:extLst>
            </p:cNvPr>
            <p:cNvSpPr txBox="1"/>
            <p:nvPr/>
          </p:nvSpPr>
          <p:spPr>
            <a:xfrm>
              <a:off x="5962001" y="1630851"/>
              <a:ext cx="52186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Oplæg: </a:t>
              </a:r>
              <a:r>
                <a:rPr kumimoji="0" lang="da-DK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Forsøgsordning med Teknologiforståelse på HHX og HTX </a:t>
              </a:r>
              <a:r>
                <a:rPr kumimoji="0" lang="da-DK" sz="2000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v. Dorthe Wang</a:t>
              </a:r>
            </a:p>
          </p:txBody>
        </p:sp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E97F887D-1DE9-0676-92F6-F1DB69D20547}"/>
                </a:ext>
              </a:extLst>
            </p:cNvPr>
            <p:cNvSpPr txBox="1"/>
            <p:nvPr/>
          </p:nvSpPr>
          <p:spPr>
            <a:xfrm>
              <a:off x="3934965" y="1630851"/>
              <a:ext cx="1613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14.</a:t>
              </a:r>
              <a:r>
                <a:rPr lang="da-DK" sz="2000" dirty="0">
                  <a:solidFill>
                    <a:schemeClr val="accent2"/>
                  </a:solidFill>
                  <a:latin typeface="Source Sans Pro"/>
                </a:rPr>
                <a:t>5</a:t>
              </a: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0 – 15.30 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26BE21FA-D177-6806-6C2C-B64D204AFC81}"/>
              </a:ext>
            </a:extLst>
          </p:cNvPr>
          <p:cNvGrpSpPr/>
          <p:nvPr/>
        </p:nvGrpSpPr>
        <p:grpSpPr>
          <a:xfrm>
            <a:off x="3901098" y="5255029"/>
            <a:ext cx="7245656" cy="401603"/>
            <a:chOff x="3901098" y="5429478"/>
            <a:chExt cx="7245656" cy="401603"/>
          </a:xfrm>
        </p:grpSpPr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BB2B6124-EAF7-E4C4-2039-7C19A40E978E}"/>
                </a:ext>
              </a:extLst>
            </p:cNvPr>
            <p:cNvSpPr txBox="1"/>
            <p:nvPr/>
          </p:nvSpPr>
          <p:spPr>
            <a:xfrm>
              <a:off x="5928134" y="5429478"/>
              <a:ext cx="52186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a-DK" sz="2000" b="1" dirty="0">
                  <a:solidFill>
                    <a:schemeClr val="accent2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Opsamling og afrunding</a:t>
              </a: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FAD3D934-C2F2-8C80-F0E2-A05E13D8594C}"/>
                </a:ext>
              </a:extLst>
            </p:cNvPr>
            <p:cNvSpPr txBox="1"/>
            <p:nvPr/>
          </p:nvSpPr>
          <p:spPr>
            <a:xfrm>
              <a:off x="3901098" y="5430971"/>
              <a:ext cx="161387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16.35 – 16.45</a:t>
              </a:r>
            </a:p>
          </p:txBody>
        </p:sp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8C7A918E-A79F-77DB-B2C7-F4DCD32A5944}"/>
              </a:ext>
            </a:extLst>
          </p:cNvPr>
          <p:cNvGrpSpPr/>
          <p:nvPr/>
        </p:nvGrpSpPr>
        <p:grpSpPr>
          <a:xfrm>
            <a:off x="3901101" y="4472832"/>
            <a:ext cx="7825706" cy="707886"/>
            <a:chOff x="3901101" y="4438051"/>
            <a:chExt cx="7825706" cy="707886"/>
          </a:xfrm>
        </p:grpSpPr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CCB25CAD-B2EE-70D6-F6C5-92AA2D65F3E6}"/>
                </a:ext>
              </a:extLst>
            </p:cNvPr>
            <p:cNvSpPr txBox="1"/>
            <p:nvPr/>
          </p:nvSpPr>
          <p:spPr>
            <a:xfrm>
              <a:off x="5928134" y="4438051"/>
              <a:ext cx="5798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Workshoprunde 2: </a:t>
              </a:r>
              <a:r>
                <a:rPr kumimoji="0" lang="da-DK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Lærerstab, elever og faglig integration. </a:t>
              </a:r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B85F1B47-50B3-3772-3273-57A81E7B4227}"/>
                </a:ext>
              </a:extLst>
            </p:cNvPr>
            <p:cNvSpPr txBox="1"/>
            <p:nvPr/>
          </p:nvSpPr>
          <p:spPr>
            <a:xfrm>
              <a:off x="3901101" y="4438051"/>
              <a:ext cx="16138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16.10 – 16.35</a:t>
              </a: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C317188B-4841-73BC-EBCE-5B2DAAAF9AB3}"/>
              </a:ext>
            </a:extLst>
          </p:cNvPr>
          <p:cNvGrpSpPr/>
          <p:nvPr/>
        </p:nvGrpSpPr>
        <p:grpSpPr>
          <a:xfrm>
            <a:off x="3901098" y="2600661"/>
            <a:ext cx="7245656" cy="1015663"/>
            <a:chOff x="3934965" y="1630851"/>
            <a:chExt cx="7245656" cy="1015663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9FD503BA-9BA0-54B6-D874-672D3E013256}"/>
                </a:ext>
              </a:extLst>
            </p:cNvPr>
            <p:cNvSpPr txBox="1"/>
            <p:nvPr/>
          </p:nvSpPr>
          <p:spPr>
            <a:xfrm>
              <a:off x="5962001" y="1630851"/>
              <a:ext cx="52186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Op</a:t>
              </a:r>
              <a:r>
                <a:rPr lang="da-DK" sz="2000" b="1" dirty="0">
                  <a:solidFill>
                    <a:schemeClr val="accent2"/>
                  </a:solidFill>
                  <a:latin typeface="Source Sans Pro"/>
                </a:rPr>
                <a:t>læg: </a:t>
              </a:r>
              <a:r>
                <a:rPr lang="da-DK" sz="2000" dirty="0">
                  <a:solidFill>
                    <a:schemeClr val="accent2"/>
                  </a:solidFill>
                  <a:latin typeface="Source Sans Pro"/>
                </a:rPr>
                <a:t>Konkrete muligheder og eksempler på hvordan Teknologiforståelse kan indgå i undervisningen </a:t>
              </a:r>
              <a:r>
                <a:rPr kumimoji="0" lang="da-DK" sz="2000" i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v. Claus Scheuer-Larsen</a:t>
              </a:r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C0A15B55-32EF-6510-225E-D8EEC70CE3B2}"/>
                </a:ext>
              </a:extLst>
            </p:cNvPr>
            <p:cNvSpPr txBox="1"/>
            <p:nvPr/>
          </p:nvSpPr>
          <p:spPr>
            <a:xfrm>
              <a:off x="3934965" y="1630851"/>
              <a:ext cx="1613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15.40 – 15.55 </a:t>
              </a:r>
            </a:p>
          </p:txBody>
        </p:sp>
      </p:grp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DD4D7706-B8B7-55E6-7E97-064BCE7CF75C}"/>
              </a:ext>
            </a:extLst>
          </p:cNvPr>
          <p:cNvGrpSpPr/>
          <p:nvPr/>
        </p:nvGrpSpPr>
        <p:grpSpPr>
          <a:xfrm>
            <a:off x="3901098" y="3690635"/>
            <a:ext cx="7698718" cy="707886"/>
            <a:chOff x="3934965" y="1630851"/>
            <a:chExt cx="7698718" cy="707886"/>
          </a:xfrm>
        </p:grpSpPr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21593346-9618-AF1C-F5AE-D28A33C20477}"/>
                </a:ext>
              </a:extLst>
            </p:cNvPr>
            <p:cNvSpPr txBox="1"/>
            <p:nvPr/>
          </p:nvSpPr>
          <p:spPr>
            <a:xfrm>
              <a:off x="5962000" y="1630851"/>
              <a:ext cx="56716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Workshoprunde 1</a:t>
              </a:r>
              <a:r>
                <a:rPr lang="da-DK" sz="2000" b="1" dirty="0">
                  <a:solidFill>
                    <a:schemeClr val="accent2"/>
                  </a:solidFill>
                  <a:latin typeface="Source Sans Pro"/>
                </a:rPr>
                <a:t>:</a:t>
              </a:r>
              <a:r>
                <a:rPr lang="da-DK" sz="2000" dirty="0">
                  <a:solidFill>
                    <a:schemeClr val="accent2"/>
                  </a:solidFill>
                  <a:latin typeface="Source Sans Pro"/>
                </a:rPr>
                <a:t> Hensigtsmæssige og problematiske perspektiver</a:t>
              </a:r>
              <a:endParaRPr kumimoji="0" lang="da-DK" sz="200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985AAE2D-C35E-CB59-77D3-B5EC8F4BA1E3}"/>
                </a:ext>
              </a:extLst>
            </p:cNvPr>
            <p:cNvSpPr txBox="1"/>
            <p:nvPr/>
          </p:nvSpPr>
          <p:spPr>
            <a:xfrm>
              <a:off x="3934965" y="1630851"/>
              <a:ext cx="1613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15.50 – 16.10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103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Elevprodukt:</a:t>
            </a:r>
          </a:p>
        </p:txBody>
      </p:sp>
      <p:sp>
        <p:nvSpPr>
          <p:cNvPr id="217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Titel 1"/>
          <p:cNvSpPr txBox="1"/>
          <p:nvPr/>
        </p:nvSpPr>
        <p:spPr>
          <a:xfrm>
            <a:off x="4136219" y="1831819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Test med 3M Visual attention software</a:t>
            </a:r>
          </a:p>
        </p:txBody>
      </p:sp>
      <p:pic>
        <p:nvPicPr>
          <p:cNvPr id="219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ndsat-film.png" descr="indsat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86" y="2462147"/>
            <a:ext cx="4381452" cy="4103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ndsat-film.png" descr="indsat-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501" y="2462147"/>
            <a:ext cx="2024108" cy="4103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App-udvikling</a:t>
            </a:r>
          </a:p>
        </p:txBody>
      </p:sp>
      <p:sp>
        <p:nvSpPr>
          <p:cNvPr id="225" name="Rectangle 7"/>
          <p:cNvSpPr/>
          <p:nvPr/>
        </p:nvSpPr>
        <p:spPr>
          <a:xfrm>
            <a:off x="0" y="2379108"/>
            <a:ext cx="12192000" cy="3748229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Titel 1"/>
          <p:cNvSpPr txBox="1"/>
          <p:nvPr/>
        </p:nvSpPr>
        <p:spPr>
          <a:xfrm>
            <a:off x="577472" y="3175085"/>
            <a:ext cx="11273634" cy="233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50657" indent="-250657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500"/>
            </a:pPr>
            <a:r>
              <a:rPr dirty="0" err="1"/>
              <a:t>Fokus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produktudvikling</a:t>
            </a:r>
            <a:r>
              <a:rPr dirty="0"/>
              <a:t>!</a:t>
            </a:r>
          </a:p>
          <a:p>
            <a:pPr marL="250657" indent="-250657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500"/>
            </a:pPr>
            <a:r>
              <a:rPr dirty="0" err="1"/>
              <a:t>Dataopsamling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apps - digital </a:t>
            </a:r>
            <a:r>
              <a:rPr dirty="0" err="1"/>
              <a:t>myndiggørelse</a:t>
            </a:r>
            <a:r>
              <a:rPr dirty="0"/>
              <a:t> </a:t>
            </a:r>
          </a:p>
          <a:p>
            <a:pPr marL="250657" indent="-250657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500"/>
            </a:pPr>
            <a:r>
              <a:rPr dirty="0" err="1"/>
              <a:t>Digitale</a:t>
            </a:r>
            <a:r>
              <a:rPr dirty="0"/>
              <a:t> </a:t>
            </a:r>
            <a:r>
              <a:rPr dirty="0" err="1"/>
              <a:t>designprocesser</a:t>
            </a:r>
            <a:r>
              <a:rPr dirty="0"/>
              <a:t> </a:t>
            </a:r>
          </a:p>
          <a:p>
            <a:pPr marL="250657" indent="-250657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500"/>
            </a:pPr>
            <a:r>
              <a:rPr dirty="0" err="1"/>
              <a:t>Computationel</a:t>
            </a:r>
            <a:r>
              <a:rPr dirty="0"/>
              <a:t> </a:t>
            </a:r>
            <a:r>
              <a:rPr dirty="0" err="1"/>
              <a:t>tankegang</a:t>
            </a:r>
            <a:r>
              <a:rPr dirty="0"/>
              <a:t> - </a:t>
            </a:r>
            <a:r>
              <a:rPr dirty="0" err="1"/>
              <a:t>kobling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hverdags</a:t>
            </a:r>
            <a:r>
              <a:rPr dirty="0"/>
              <a:t>-case </a:t>
            </a:r>
            <a:r>
              <a:rPr dirty="0" err="1"/>
              <a:t>til</a:t>
            </a:r>
            <a:r>
              <a:rPr dirty="0"/>
              <a:t> et </a:t>
            </a:r>
            <a:r>
              <a:rPr dirty="0" err="1"/>
              <a:t>appdesign</a:t>
            </a:r>
            <a:endParaRPr dirty="0"/>
          </a:p>
          <a:p>
            <a:pPr marL="250657" indent="-250657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2500"/>
            </a:pPr>
            <a:r>
              <a:rPr dirty="0" err="1"/>
              <a:t>Teknologisk</a:t>
            </a:r>
            <a:r>
              <a:rPr dirty="0"/>
              <a:t> </a:t>
            </a:r>
            <a:r>
              <a:rPr dirty="0" err="1"/>
              <a:t>handleevne</a:t>
            </a:r>
            <a:r>
              <a:rPr dirty="0"/>
              <a:t>? - </a:t>
            </a:r>
            <a:r>
              <a:rPr dirty="0" err="1"/>
              <a:t>eleverne</a:t>
            </a:r>
            <a:r>
              <a:rPr dirty="0"/>
              <a:t> </a:t>
            </a:r>
            <a:r>
              <a:rPr dirty="0" err="1"/>
              <a:t>programmerer</a:t>
            </a:r>
            <a:r>
              <a:rPr dirty="0"/>
              <a:t> </a:t>
            </a:r>
            <a:r>
              <a:rPr dirty="0" err="1"/>
              <a:t>ikke</a:t>
            </a:r>
            <a:r>
              <a:rPr dirty="0"/>
              <a:t> her, </a:t>
            </a:r>
            <a:r>
              <a:rPr dirty="0" err="1"/>
              <a:t>og</a:t>
            </a:r>
            <a:r>
              <a:rPr dirty="0"/>
              <a:t> er det </a:t>
            </a:r>
            <a:r>
              <a:rPr dirty="0" err="1"/>
              <a:t>nødvendigt</a:t>
            </a:r>
            <a:r>
              <a:rPr dirty="0"/>
              <a:t>?</a:t>
            </a:r>
            <a:endParaRPr dirty="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pic>
        <p:nvPicPr>
          <p:cNvPr id="227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01" y="253091"/>
            <a:ext cx="1776969" cy="2126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AI og sprogmodeller</a:t>
            </a:r>
          </a:p>
        </p:txBody>
      </p:sp>
      <p:sp>
        <p:nvSpPr>
          <p:cNvPr id="231" name="Rectangle 7"/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2" name="Titel 1"/>
          <p:cNvSpPr txBox="1"/>
          <p:nvPr/>
        </p:nvSpPr>
        <p:spPr>
          <a:xfrm>
            <a:off x="586018" y="1290033"/>
            <a:ext cx="694646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Hvordan virker teknologien og hvor kan vi bruge den?</a:t>
            </a:r>
          </a:p>
        </p:txBody>
      </p:sp>
      <p:pic>
        <p:nvPicPr>
          <p:cNvPr id="23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63" y="3367368"/>
            <a:ext cx="2917544" cy="3490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ndsat-film.png" descr="indsat-film.png"/>
          <p:cNvPicPr>
            <a:picLocks noChangeAspect="1"/>
          </p:cNvPicPr>
          <p:nvPr/>
        </p:nvPicPr>
        <p:blipFill>
          <a:blip r:embed="rId4"/>
          <a:srcRect l="2316" t="3164" r="2248" b="5094"/>
          <a:stretch>
            <a:fillRect/>
          </a:stretch>
        </p:blipFill>
        <p:spPr>
          <a:xfrm>
            <a:off x="356106" y="3158072"/>
            <a:ext cx="4002488" cy="248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0" y="0"/>
                </a:moveTo>
                <a:lnTo>
                  <a:pt x="9" y="2097"/>
                </a:lnTo>
                <a:lnTo>
                  <a:pt x="17" y="4197"/>
                </a:lnTo>
                <a:lnTo>
                  <a:pt x="3532" y="4197"/>
                </a:lnTo>
                <a:lnTo>
                  <a:pt x="7046" y="4197"/>
                </a:lnTo>
                <a:lnTo>
                  <a:pt x="7042" y="3316"/>
                </a:lnTo>
                <a:cubicBezTo>
                  <a:pt x="7039" y="2636"/>
                  <a:pt x="7048" y="2426"/>
                  <a:pt x="7078" y="2407"/>
                </a:cubicBezTo>
                <a:cubicBezTo>
                  <a:pt x="7100" y="2393"/>
                  <a:pt x="7984" y="2389"/>
                  <a:pt x="9042" y="2396"/>
                </a:cubicBezTo>
                <a:lnTo>
                  <a:pt x="10966" y="2410"/>
                </a:lnTo>
                <a:lnTo>
                  <a:pt x="10803" y="2606"/>
                </a:lnTo>
                <a:cubicBezTo>
                  <a:pt x="10558" y="2904"/>
                  <a:pt x="10014" y="3795"/>
                  <a:pt x="9783" y="4273"/>
                </a:cubicBezTo>
                <a:cubicBezTo>
                  <a:pt x="9526" y="4807"/>
                  <a:pt x="9277" y="5420"/>
                  <a:pt x="9107" y="5946"/>
                </a:cubicBezTo>
                <a:lnTo>
                  <a:pt x="8974" y="6356"/>
                </a:lnTo>
                <a:lnTo>
                  <a:pt x="8117" y="6356"/>
                </a:lnTo>
                <a:cubicBezTo>
                  <a:pt x="7646" y="6356"/>
                  <a:pt x="7240" y="6345"/>
                  <a:pt x="7213" y="6329"/>
                </a:cubicBezTo>
                <a:cubicBezTo>
                  <a:pt x="7172" y="6303"/>
                  <a:pt x="7164" y="6185"/>
                  <a:pt x="7164" y="5533"/>
                </a:cubicBezTo>
                <a:lnTo>
                  <a:pt x="7164" y="4769"/>
                </a:lnTo>
                <a:lnTo>
                  <a:pt x="3598" y="4769"/>
                </a:lnTo>
                <a:lnTo>
                  <a:pt x="32" y="4769"/>
                </a:lnTo>
                <a:lnTo>
                  <a:pt x="32" y="6580"/>
                </a:lnTo>
                <a:lnTo>
                  <a:pt x="32" y="8395"/>
                </a:lnTo>
                <a:lnTo>
                  <a:pt x="3598" y="8395"/>
                </a:lnTo>
                <a:lnTo>
                  <a:pt x="7164" y="8395"/>
                </a:lnTo>
                <a:lnTo>
                  <a:pt x="7164" y="7475"/>
                </a:lnTo>
                <a:lnTo>
                  <a:pt x="7164" y="6556"/>
                </a:lnTo>
                <a:lnTo>
                  <a:pt x="8029" y="6556"/>
                </a:lnTo>
                <a:cubicBezTo>
                  <a:pt x="8570" y="6556"/>
                  <a:pt x="8892" y="6574"/>
                  <a:pt x="8892" y="6604"/>
                </a:cubicBezTo>
                <a:cubicBezTo>
                  <a:pt x="8892" y="6631"/>
                  <a:pt x="8851" y="6825"/>
                  <a:pt x="8798" y="7038"/>
                </a:cubicBezTo>
                <a:cubicBezTo>
                  <a:pt x="8549" y="8047"/>
                  <a:pt x="8373" y="9479"/>
                  <a:pt x="8363" y="10595"/>
                </a:cubicBezTo>
                <a:lnTo>
                  <a:pt x="8359" y="11228"/>
                </a:lnTo>
                <a:lnTo>
                  <a:pt x="7753" y="11214"/>
                </a:lnTo>
                <a:lnTo>
                  <a:pt x="7149" y="11201"/>
                </a:lnTo>
                <a:lnTo>
                  <a:pt x="7134" y="10082"/>
                </a:lnTo>
                <a:lnTo>
                  <a:pt x="7117" y="8966"/>
                </a:lnTo>
                <a:lnTo>
                  <a:pt x="3566" y="8966"/>
                </a:lnTo>
                <a:lnTo>
                  <a:pt x="17" y="8966"/>
                </a:lnTo>
                <a:lnTo>
                  <a:pt x="9" y="11387"/>
                </a:lnTo>
                <a:lnTo>
                  <a:pt x="0" y="13807"/>
                </a:lnTo>
                <a:lnTo>
                  <a:pt x="3566" y="13807"/>
                </a:lnTo>
                <a:lnTo>
                  <a:pt x="7134" y="13807"/>
                </a:lnTo>
                <a:lnTo>
                  <a:pt x="7134" y="12640"/>
                </a:lnTo>
                <a:lnTo>
                  <a:pt x="7134" y="11473"/>
                </a:lnTo>
                <a:lnTo>
                  <a:pt x="7751" y="11473"/>
                </a:lnTo>
                <a:lnTo>
                  <a:pt x="8368" y="11473"/>
                </a:lnTo>
                <a:lnTo>
                  <a:pt x="8368" y="11659"/>
                </a:lnTo>
                <a:cubicBezTo>
                  <a:pt x="8368" y="11917"/>
                  <a:pt x="8475" y="13021"/>
                  <a:pt x="8537" y="13411"/>
                </a:cubicBezTo>
                <a:cubicBezTo>
                  <a:pt x="8710" y="14504"/>
                  <a:pt x="9021" y="15712"/>
                  <a:pt x="9336" y="16503"/>
                </a:cubicBezTo>
                <a:cubicBezTo>
                  <a:pt x="9397" y="16658"/>
                  <a:pt x="9449" y="16795"/>
                  <a:pt x="9449" y="16810"/>
                </a:cubicBezTo>
                <a:cubicBezTo>
                  <a:pt x="9449" y="16847"/>
                  <a:pt x="7319" y="16844"/>
                  <a:pt x="7233" y="16806"/>
                </a:cubicBezTo>
                <a:lnTo>
                  <a:pt x="7164" y="16775"/>
                </a:lnTo>
                <a:lnTo>
                  <a:pt x="7164" y="15615"/>
                </a:lnTo>
                <a:lnTo>
                  <a:pt x="7164" y="14455"/>
                </a:lnTo>
                <a:lnTo>
                  <a:pt x="3589" y="14465"/>
                </a:lnTo>
                <a:lnTo>
                  <a:pt x="17" y="14479"/>
                </a:lnTo>
                <a:lnTo>
                  <a:pt x="17" y="16961"/>
                </a:lnTo>
                <a:lnTo>
                  <a:pt x="17" y="19447"/>
                </a:lnTo>
                <a:lnTo>
                  <a:pt x="3589" y="19457"/>
                </a:lnTo>
                <a:lnTo>
                  <a:pt x="7164" y="19471"/>
                </a:lnTo>
                <a:lnTo>
                  <a:pt x="7164" y="18283"/>
                </a:lnTo>
                <a:cubicBezTo>
                  <a:pt x="7164" y="17247"/>
                  <a:pt x="7171" y="17094"/>
                  <a:pt x="7213" y="17068"/>
                </a:cubicBezTo>
                <a:cubicBezTo>
                  <a:pt x="7240" y="17051"/>
                  <a:pt x="7779" y="17037"/>
                  <a:pt x="8413" y="17037"/>
                </a:cubicBezTo>
                <a:lnTo>
                  <a:pt x="9565" y="17037"/>
                </a:lnTo>
                <a:lnTo>
                  <a:pt x="9621" y="17175"/>
                </a:lnTo>
                <a:cubicBezTo>
                  <a:pt x="9858" y="17762"/>
                  <a:pt x="10540" y="18864"/>
                  <a:pt x="11021" y="19440"/>
                </a:cubicBezTo>
                <a:cubicBezTo>
                  <a:pt x="11903" y="20496"/>
                  <a:pt x="12980" y="21224"/>
                  <a:pt x="13940" y="21410"/>
                </a:cubicBezTo>
                <a:cubicBezTo>
                  <a:pt x="14093" y="21439"/>
                  <a:pt x="14310" y="21493"/>
                  <a:pt x="14420" y="21530"/>
                </a:cubicBezTo>
                <a:cubicBezTo>
                  <a:pt x="14557" y="21576"/>
                  <a:pt x="14815" y="21598"/>
                  <a:pt x="15080" y="21599"/>
                </a:cubicBezTo>
                <a:cubicBezTo>
                  <a:pt x="15344" y="21600"/>
                  <a:pt x="15615" y="21578"/>
                  <a:pt x="15778" y="21534"/>
                </a:cubicBezTo>
                <a:cubicBezTo>
                  <a:pt x="16181" y="21423"/>
                  <a:pt x="17021" y="21048"/>
                  <a:pt x="17399" y="20811"/>
                </a:cubicBezTo>
                <a:cubicBezTo>
                  <a:pt x="19397" y="19555"/>
                  <a:pt x="20943" y="16695"/>
                  <a:pt x="21426" y="13360"/>
                </a:cubicBezTo>
                <a:cubicBezTo>
                  <a:pt x="21541" y="12562"/>
                  <a:pt x="21598" y="11736"/>
                  <a:pt x="21599" y="10911"/>
                </a:cubicBezTo>
                <a:cubicBezTo>
                  <a:pt x="21600" y="10087"/>
                  <a:pt x="21544" y="9265"/>
                  <a:pt x="21430" y="8481"/>
                </a:cubicBezTo>
                <a:cubicBezTo>
                  <a:pt x="20804" y="4160"/>
                  <a:pt x="18568" y="896"/>
                  <a:pt x="15842" y="324"/>
                </a:cubicBezTo>
                <a:cubicBezTo>
                  <a:pt x="15385" y="228"/>
                  <a:pt x="14554" y="227"/>
                  <a:pt x="14090" y="324"/>
                </a:cubicBezTo>
                <a:cubicBezTo>
                  <a:pt x="13185" y="513"/>
                  <a:pt x="12198" y="1095"/>
                  <a:pt x="11430" y="1887"/>
                </a:cubicBezTo>
                <a:lnTo>
                  <a:pt x="11186" y="2138"/>
                </a:lnTo>
                <a:lnTo>
                  <a:pt x="9122" y="2124"/>
                </a:lnTo>
                <a:lnTo>
                  <a:pt x="7057" y="2111"/>
                </a:lnTo>
                <a:lnTo>
                  <a:pt x="7048" y="1057"/>
                </a:lnTo>
                <a:lnTo>
                  <a:pt x="7040" y="0"/>
                </a:lnTo>
                <a:lnTo>
                  <a:pt x="351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37" name="indsat-film.png" descr="indsat-film.png"/>
          <p:cNvPicPr>
            <a:picLocks noChangeAspect="1"/>
          </p:cNvPicPr>
          <p:nvPr/>
        </p:nvPicPr>
        <p:blipFill>
          <a:blip r:embed="rId5"/>
          <a:srcRect l="5514" t="2406" r="4919" b="10247"/>
          <a:stretch>
            <a:fillRect/>
          </a:stretch>
        </p:blipFill>
        <p:spPr>
          <a:xfrm>
            <a:off x="4594989" y="2948127"/>
            <a:ext cx="3977879" cy="2909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2" y="0"/>
                </a:moveTo>
                <a:cubicBezTo>
                  <a:pt x="509" y="0"/>
                  <a:pt x="240" y="195"/>
                  <a:pt x="95" y="342"/>
                </a:cubicBezTo>
                <a:lnTo>
                  <a:pt x="0" y="436"/>
                </a:lnTo>
                <a:lnTo>
                  <a:pt x="0" y="831"/>
                </a:lnTo>
                <a:cubicBezTo>
                  <a:pt x="0" y="1221"/>
                  <a:pt x="2" y="1229"/>
                  <a:pt x="95" y="1364"/>
                </a:cubicBezTo>
                <a:cubicBezTo>
                  <a:pt x="147" y="1439"/>
                  <a:pt x="293" y="1581"/>
                  <a:pt x="420" y="1679"/>
                </a:cubicBezTo>
                <a:cubicBezTo>
                  <a:pt x="547" y="1778"/>
                  <a:pt x="661" y="1859"/>
                  <a:pt x="675" y="1859"/>
                </a:cubicBezTo>
                <a:cubicBezTo>
                  <a:pt x="706" y="1860"/>
                  <a:pt x="1099" y="1547"/>
                  <a:pt x="1164" y="1470"/>
                </a:cubicBezTo>
                <a:cubicBezTo>
                  <a:pt x="1206" y="1421"/>
                  <a:pt x="1215" y="1341"/>
                  <a:pt x="1215" y="1014"/>
                </a:cubicBezTo>
                <a:cubicBezTo>
                  <a:pt x="1215" y="654"/>
                  <a:pt x="1207" y="609"/>
                  <a:pt x="1142" y="492"/>
                </a:cubicBezTo>
                <a:cubicBezTo>
                  <a:pt x="1067" y="358"/>
                  <a:pt x="646" y="0"/>
                  <a:pt x="562" y="0"/>
                </a:cubicBezTo>
                <a:close/>
                <a:moveTo>
                  <a:pt x="10859" y="430"/>
                </a:moveTo>
                <a:cubicBezTo>
                  <a:pt x="10228" y="430"/>
                  <a:pt x="9648" y="674"/>
                  <a:pt x="9122" y="1158"/>
                </a:cubicBezTo>
                <a:cubicBezTo>
                  <a:pt x="8377" y="1844"/>
                  <a:pt x="7913" y="2858"/>
                  <a:pt x="7765" y="4122"/>
                </a:cubicBezTo>
                <a:cubicBezTo>
                  <a:pt x="7755" y="4203"/>
                  <a:pt x="7747" y="4510"/>
                  <a:pt x="7747" y="4806"/>
                </a:cubicBezTo>
                <a:cubicBezTo>
                  <a:pt x="7748" y="5247"/>
                  <a:pt x="7761" y="5414"/>
                  <a:pt x="7821" y="5737"/>
                </a:cubicBezTo>
                <a:cubicBezTo>
                  <a:pt x="7861" y="5953"/>
                  <a:pt x="7887" y="6151"/>
                  <a:pt x="7879" y="6179"/>
                </a:cubicBezTo>
                <a:cubicBezTo>
                  <a:pt x="7871" y="6207"/>
                  <a:pt x="7698" y="6356"/>
                  <a:pt x="7495" y="6512"/>
                </a:cubicBezTo>
                <a:cubicBezTo>
                  <a:pt x="7111" y="6806"/>
                  <a:pt x="5646" y="7942"/>
                  <a:pt x="3418" y="9667"/>
                </a:cubicBezTo>
                <a:cubicBezTo>
                  <a:pt x="2697" y="10226"/>
                  <a:pt x="2087" y="10681"/>
                  <a:pt x="2065" y="10681"/>
                </a:cubicBezTo>
                <a:cubicBezTo>
                  <a:pt x="2042" y="10681"/>
                  <a:pt x="2024" y="10700"/>
                  <a:pt x="2024" y="10722"/>
                </a:cubicBezTo>
                <a:cubicBezTo>
                  <a:pt x="2024" y="10735"/>
                  <a:pt x="1965" y="10745"/>
                  <a:pt x="1862" y="10751"/>
                </a:cubicBezTo>
                <a:cubicBezTo>
                  <a:pt x="1764" y="10758"/>
                  <a:pt x="1627" y="10760"/>
                  <a:pt x="1450" y="10760"/>
                </a:cubicBezTo>
                <a:cubicBezTo>
                  <a:pt x="1350" y="10760"/>
                  <a:pt x="1259" y="10764"/>
                  <a:pt x="1166" y="10766"/>
                </a:cubicBezTo>
                <a:cubicBezTo>
                  <a:pt x="1100" y="10767"/>
                  <a:pt x="1038" y="10767"/>
                  <a:pt x="978" y="10769"/>
                </a:cubicBezTo>
                <a:cubicBezTo>
                  <a:pt x="868" y="10773"/>
                  <a:pt x="775" y="10780"/>
                  <a:pt x="741" y="10787"/>
                </a:cubicBezTo>
                <a:cubicBezTo>
                  <a:pt x="544" y="10824"/>
                  <a:pt x="323" y="11019"/>
                  <a:pt x="218" y="11252"/>
                </a:cubicBezTo>
                <a:cubicBezTo>
                  <a:pt x="130" y="11447"/>
                  <a:pt x="129" y="11446"/>
                  <a:pt x="129" y="12045"/>
                </a:cubicBezTo>
                <a:cubicBezTo>
                  <a:pt x="129" y="12643"/>
                  <a:pt x="130" y="12647"/>
                  <a:pt x="218" y="12840"/>
                </a:cubicBezTo>
                <a:cubicBezTo>
                  <a:pt x="272" y="12960"/>
                  <a:pt x="359" y="13079"/>
                  <a:pt x="446" y="13153"/>
                </a:cubicBezTo>
                <a:lnTo>
                  <a:pt x="588" y="13273"/>
                </a:lnTo>
                <a:lnTo>
                  <a:pt x="1371" y="13294"/>
                </a:lnTo>
                <a:lnTo>
                  <a:pt x="2155" y="13312"/>
                </a:lnTo>
                <a:lnTo>
                  <a:pt x="2164" y="13550"/>
                </a:lnTo>
                <a:cubicBezTo>
                  <a:pt x="2169" y="13681"/>
                  <a:pt x="2165" y="13845"/>
                  <a:pt x="2155" y="13916"/>
                </a:cubicBezTo>
                <a:lnTo>
                  <a:pt x="2138" y="14045"/>
                </a:lnTo>
                <a:lnTo>
                  <a:pt x="1185" y="14045"/>
                </a:lnTo>
                <a:lnTo>
                  <a:pt x="235" y="14045"/>
                </a:lnTo>
                <a:lnTo>
                  <a:pt x="177" y="14149"/>
                </a:lnTo>
                <a:cubicBezTo>
                  <a:pt x="121" y="14246"/>
                  <a:pt x="116" y="14305"/>
                  <a:pt x="116" y="15015"/>
                </a:cubicBezTo>
                <a:cubicBezTo>
                  <a:pt x="116" y="15723"/>
                  <a:pt x="121" y="15782"/>
                  <a:pt x="177" y="15878"/>
                </a:cubicBezTo>
                <a:lnTo>
                  <a:pt x="235" y="15981"/>
                </a:lnTo>
                <a:lnTo>
                  <a:pt x="1181" y="15993"/>
                </a:lnTo>
                <a:lnTo>
                  <a:pt x="2125" y="16002"/>
                </a:lnTo>
                <a:lnTo>
                  <a:pt x="2133" y="16370"/>
                </a:lnTo>
                <a:lnTo>
                  <a:pt x="2142" y="16736"/>
                </a:lnTo>
                <a:lnTo>
                  <a:pt x="1190" y="16736"/>
                </a:lnTo>
                <a:cubicBezTo>
                  <a:pt x="665" y="16736"/>
                  <a:pt x="215" y="16746"/>
                  <a:pt x="190" y="16759"/>
                </a:cubicBezTo>
                <a:cubicBezTo>
                  <a:pt x="81" y="16816"/>
                  <a:pt x="59" y="16981"/>
                  <a:pt x="58" y="17717"/>
                </a:cubicBezTo>
                <a:cubicBezTo>
                  <a:pt x="58" y="17754"/>
                  <a:pt x="60" y="17780"/>
                  <a:pt x="60" y="17817"/>
                </a:cubicBezTo>
                <a:cubicBezTo>
                  <a:pt x="61" y="18096"/>
                  <a:pt x="59" y="18290"/>
                  <a:pt x="67" y="18385"/>
                </a:cubicBezTo>
                <a:cubicBezTo>
                  <a:pt x="67" y="18386"/>
                  <a:pt x="67" y="18390"/>
                  <a:pt x="67" y="18391"/>
                </a:cubicBezTo>
                <a:cubicBezTo>
                  <a:pt x="76" y="18498"/>
                  <a:pt x="93" y="18529"/>
                  <a:pt x="127" y="18583"/>
                </a:cubicBezTo>
                <a:lnTo>
                  <a:pt x="196" y="18695"/>
                </a:lnTo>
                <a:lnTo>
                  <a:pt x="1162" y="18713"/>
                </a:lnTo>
                <a:lnTo>
                  <a:pt x="2125" y="18733"/>
                </a:lnTo>
                <a:lnTo>
                  <a:pt x="2133" y="19199"/>
                </a:lnTo>
                <a:lnTo>
                  <a:pt x="2142" y="19664"/>
                </a:lnTo>
                <a:lnTo>
                  <a:pt x="1181" y="19664"/>
                </a:lnTo>
                <a:cubicBezTo>
                  <a:pt x="235" y="19664"/>
                  <a:pt x="219" y="19665"/>
                  <a:pt x="153" y="19750"/>
                </a:cubicBezTo>
                <a:cubicBezTo>
                  <a:pt x="87" y="19834"/>
                  <a:pt x="86" y="19849"/>
                  <a:pt x="86" y="20631"/>
                </a:cubicBezTo>
                <a:cubicBezTo>
                  <a:pt x="86" y="21378"/>
                  <a:pt x="91" y="21433"/>
                  <a:pt x="147" y="21515"/>
                </a:cubicBezTo>
                <a:lnTo>
                  <a:pt x="205" y="21600"/>
                </a:lnTo>
                <a:lnTo>
                  <a:pt x="2168" y="21600"/>
                </a:lnTo>
                <a:lnTo>
                  <a:pt x="4131" y="21600"/>
                </a:lnTo>
                <a:lnTo>
                  <a:pt x="4176" y="21515"/>
                </a:lnTo>
                <a:cubicBezTo>
                  <a:pt x="4214" y="21442"/>
                  <a:pt x="4222" y="21287"/>
                  <a:pt x="4222" y="20625"/>
                </a:cubicBezTo>
                <a:cubicBezTo>
                  <a:pt x="4222" y="19875"/>
                  <a:pt x="4218" y="19815"/>
                  <a:pt x="4164" y="19741"/>
                </a:cubicBezTo>
                <a:cubicBezTo>
                  <a:pt x="4108" y="19665"/>
                  <a:pt x="4068" y="19664"/>
                  <a:pt x="3138" y="19664"/>
                </a:cubicBezTo>
                <a:lnTo>
                  <a:pt x="2168" y="19664"/>
                </a:lnTo>
                <a:lnTo>
                  <a:pt x="2168" y="19190"/>
                </a:lnTo>
                <a:lnTo>
                  <a:pt x="2168" y="18886"/>
                </a:lnTo>
                <a:lnTo>
                  <a:pt x="2168" y="18757"/>
                </a:lnTo>
                <a:lnTo>
                  <a:pt x="2168" y="18713"/>
                </a:lnTo>
                <a:lnTo>
                  <a:pt x="3075" y="18713"/>
                </a:lnTo>
                <a:cubicBezTo>
                  <a:pt x="3634" y="18713"/>
                  <a:pt x="4015" y="18697"/>
                  <a:pt x="4069" y="18671"/>
                </a:cubicBezTo>
                <a:cubicBezTo>
                  <a:pt x="4206" y="18606"/>
                  <a:pt x="4222" y="18507"/>
                  <a:pt x="4222" y="17681"/>
                </a:cubicBezTo>
                <a:cubicBezTo>
                  <a:pt x="4222" y="16936"/>
                  <a:pt x="4221" y="16929"/>
                  <a:pt x="4151" y="16833"/>
                </a:cubicBezTo>
                <a:lnTo>
                  <a:pt x="4079" y="16736"/>
                </a:lnTo>
                <a:lnTo>
                  <a:pt x="3125" y="16736"/>
                </a:lnTo>
                <a:lnTo>
                  <a:pt x="2168" y="16736"/>
                </a:lnTo>
                <a:lnTo>
                  <a:pt x="2168" y="16697"/>
                </a:lnTo>
                <a:lnTo>
                  <a:pt x="2168" y="16358"/>
                </a:lnTo>
                <a:lnTo>
                  <a:pt x="2168" y="16022"/>
                </a:lnTo>
                <a:lnTo>
                  <a:pt x="2168" y="15984"/>
                </a:lnTo>
                <a:lnTo>
                  <a:pt x="3161" y="15984"/>
                </a:lnTo>
                <a:cubicBezTo>
                  <a:pt x="4134" y="15984"/>
                  <a:pt x="4157" y="15980"/>
                  <a:pt x="4211" y="15899"/>
                </a:cubicBezTo>
                <a:cubicBezTo>
                  <a:pt x="4261" y="15823"/>
                  <a:pt x="4265" y="15749"/>
                  <a:pt x="4265" y="15015"/>
                </a:cubicBezTo>
                <a:cubicBezTo>
                  <a:pt x="4265" y="14281"/>
                  <a:pt x="4261" y="14204"/>
                  <a:pt x="4211" y="14128"/>
                </a:cubicBezTo>
                <a:cubicBezTo>
                  <a:pt x="4157" y="14046"/>
                  <a:pt x="4135" y="14045"/>
                  <a:pt x="3177" y="14045"/>
                </a:cubicBezTo>
                <a:lnTo>
                  <a:pt x="2198" y="14045"/>
                </a:lnTo>
                <a:lnTo>
                  <a:pt x="2198" y="14004"/>
                </a:lnTo>
                <a:lnTo>
                  <a:pt x="2198" y="13913"/>
                </a:lnTo>
                <a:lnTo>
                  <a:pt x="2198" y="13668"/>
                </a:lnTo>
                <a:lnTo>
                  <a:pt x="2198" y="13294"/>
                </a:lnTo>
                <a:lnTo>
                  <a:pt x="2970" y="13294"/>
                </a:lnTo>
                <a:cubicBezTo>
                  <a:pt x="3689" y="13294"/>
                  <a:pt x="3749" y="13288"/>
                  <a:pt x="3864" y="13212"/>
                </a:cubicBezTo>
                <a:cubicBezTo>
                  <a:pt x="4163" y="13014"/>
                  <a:pt x="4283" y="12658"/>
                  <a:pt x="4273" y="12015"/>
                </a:cubicBezTo>
                <a:cubicBezTo>
                  <a:pt x="4273" y="11980"/>
                  <a:pt x="4274" y="11964"/>
                  <a:pt x="4273" y="11933"/>
                </a:cubicBezTo>
                <a:cubicBezTo>
                  <a:pt x="4255" y="11346"/>
                  <a:pt x="4151" y="11076"/>
                  <a:pt x="3862" y="10866"/>
                </a:cubicBezTo>
                <a:cubicBezTo>
                  <a:pt x="3754" y="10788"/>
                  <a:pt x="3688" y="10780"/>
                  <a:pt x="2920" y="10760"/>
                </a:cubicBezTo>
                <a:lnTo>
                  <a:pt x="2097" y="10743"/>
                </a:lnTo>
                <a:lnTo>
                  <a:pt x="2198" y="10657"/>
                </a:lnTo>
                <a:cubicBezTo>
                  <a:pt x="2254" y="10611"/>
                  <a:pt x="2813" y="10175"/>
                  <a:pt x="3442" y="9691"/>
                </a:cubicBezTo>
                <a:cubicBezTo>
                  <a:pt x="4070" y="9206"/>
                  <a:pt x="5328" y="8235"/>
                  <a:pt x="6237" y="7531"/>
                </a:cubicBezTo>
                <a:cubicBezTo>
                  <a:pt x="7146" y="6827"/>
                  <a:pt x="7898" y="6249"/>
                  <a:pt x="7907" y="6249"/>
                </a:cubicBezTo>
                <a:cubicBezTo>
                  <a:pt x="7916" y="6249"/>
                  <a:pt x="7981" y="6407"/>
                  <a:pt x="8051" y="6597"/>
                </a:cubicBezTo>
                <a:cubicBezTo>
                  <a:pt x="8283" y="7224"/>
                  <a:pt x="8593" y="7742"/>
                  <a:pt x="8978" y="8141"/>
                </a:cubicBezTo>
                <a:cubicBezTo>
                  <a:pt x="9073" y="8240"/>
                  <a:pt x="9163" y="8332"/>
                  <a:pt x="9176" y="8347"/>
                </a:cubicBezTo>
                <a:cubicBezTo>
                  <a:pt x="9177" y="8348"/>
                  <a:pt x="9156" y="8374"/>
                  <a:pt x="9150" y="8382"/>
                </a:cubicBezTo>
                <a:cubicBezTo>
                  <a:pt x="9150" y="8383"/>
                  <a:pt x="9153" y="8385"/>
                  <a:pt x="9152" y="8385"/>
                </a:cubicBezTo>
                <a:cubicBezTo>
                  <a:pt x="9152" y="8387"/>
                  <a:pt x="9125" y="8417"/>
                  <a:pt x="9122" y="8421"/>
                </a:cubicBezTo>
                <a:cubicBezTo>
                  <a:pt x="8858" y="8759"/>
                  <a:pt x="7224" y="10563"/>
                  <a:pt x="7174" y="10563"/>
                </a:cubicBezTo>
                <a:cubicBezTo>
                  <a:pt x="7155" y="10563"/>
                  <a:pt x="7134" y="10589"/>
                  <a:pt x="7125" y="10622"/>
                </a:cubicBezTo>
                <a:cubicBezTo>
                  <a:pt x="7110" y="10672"/>
                  <a:pt x="6998" y="10682"/>
                  <a:pt x="6366" y="10684"/>
                </a:cubicBezTo>
                <a:cubicBezTo>
                  <a:pt x="5839" y="10685"/>
                  <a:pt x="5595" y="10701"/>
                  <a:pt x="5521" y="10737"/>
                </a:cubicBezTo>
                <a:cubicBezTo>
                  <a:pt x="5355" y="10818"/>
                  <a:pt x="5213" y="10990"/>
                  <a:pt x="5133" y="11208"/>
                </a:cubicBezTo>
                <a:cubicBezTo>
                  <a:pt x="5069" y="11385"/>
                  <a:pt x="5060" y="11459"/>
                  <a:pt x="5060" y="11806"/>
                </a:cubicBezTo>
                <a:cubicBezTo>
                  <a:pt x="5060" y="12025"/>
                  <a:pt x="5074" y="12268"/>
                  <a:pt x="5090" y="12345"/>
                </a:cubicBezTo>
                <a:cubicBezTo>
                  <a:pt x="5132" y="12553"/>
                  <a:pt x="5295" y="12795"/>
                  <a:pt x="5463" y="12893"/>
                </a:cubicBezTo>
                <a:cubicBezTo>
                  <a:pt x="5607" y="12978"/>
                  <a:pt x="5629" y="12978"/>
                  <a:pt x="6993" y="12967"/>
                </a:cubicBezTo>
                <a:lnTo>
                  <a:pt x="8377" y="12958"/>
                </a:lnTo>
                <a:lnTo>
                  <a:pt x="8517" y="12837"/>
                </a:lnTo>
                <a:cubicBezTo>
                  <a:pt x="8604" y="12764"/>
                  <a:pt x="8694" y="12644"/>
                  <a:pt x="8747" y="12525"/>
                </a:cubicBezTo>
                <a:cubicBezTo>
                  <a:pt x="8826" y="12350"/>
                  <a:pt x="8834" y="12296"/>
                  <a:pt x="8844" y="11924"/>
                </a:cubicBezTo>
                <a:cubicBezTo>
                  <a:pt x="8859" y="11397"/>
                  <a:pt x="8807" y="11178"/>
                  <a:pt x="8612" y="10937"/>
                </a:cubicBezTo>
                <a:cubicBezTo>
                  <a:pt x="8429" y="10713"/>
                  <a:pt x="8314" y="10681"/>
                  <a:pt x="7722" y="10681"/>
                </a:cubicBezTo>
                <a:cubicBezTo>
                  <a:pt x="7346" y="10681"/>
                  <a:pt x="7229" y="10671"/>
                  <a:pt x="7230" y="10634"/>
                </a:cubicBezTo>
                <a:cubicBezTo>
                  <a:pt x="7230" y="10633"/>
                  <a:pt x="7239" y="10622"/>
                  <a:pt x="7239" y="10622"/>
                </a:cubicBezTo>
                <a:lnTo>
                  <a:pt x="7228" y="10622"/>
                </a:lnTo>
                <a:lnTo>
                  <a:pt x="7336" y="10507"/>
                </a:lnTo>
                <a:cubicBezTo>
                  <a:pt x="7613" y="10168"/>
                  <a:pt x="9031" y="8597"/>
                  <a:pt x="9183" y="8468"/>
                </a:cubicBezTo>
                <a:cubicBezTo>
                  <a:pt x="9244" y="8416"/>
                  <a:pt x="9270" y="8427"/>
                  <a:pt x="9506" y="8577"/>
                </a:cubicBezTo>
                <a:cubicBezTo>
                  <a:pt x="10004" y="8893"/>
                  <a:pt x="10565" y="9051"/>
                  <a:pt x="11012" y="9004"/>
                </a:cubicBezTo>
                <a:cubicBezTo>
                  <a:pt x="11553" y="8947"/>
                  <a:pt x="12144" y="8689"/>
                  <a:pt x="12547" y="8332"/>
                </a:cubicBezTo>
                <a:cubicBezTo>
                  <a:pt x="12717" y="8182"/>
                  <a:pt x="12763" y="8158"/>
                  <a:pt x="12820" y="8188"/>
                </a:cubicBezTo>
                <a:cubicBezTo>
                  <a:pt x="12859" y="8208"/>
                  <a:pt x="13053" y="8406"/>
                  <a:pt x="13249" y="8627"/>
                </a:cubicBezTo>
                <a:cubicBezTo>
                  <a:pt x="13446" y="8848"/>
                  <a:pt x="13871" y="9326"/>
                  <a:pt x="14197" y="9691"/>
                </a:cubicBezTo>
                <a:cubicBezTo>
                  <a:pt x="14523" y="10056"/>
                  <a:pt x="14843" y="10420"/>
                  <a:pt x="14906" y="10498"/>
                </a:cubicBezTo>
                <a:lnTo>
                  <a:pt x="15023" y="10639"/>
                </a:lnTo>
                <a:lnTo>
                  <a:pt x="14514" y="10639"/>
                </a:lnTo>
                <a:cubicBezTo>
                  <a:pt x="13932" y="10641"/>
                  <a:pt x="13804" y="10680"/>
                  <a:pt x="13633" y="10908"/>
                </a:cubicBezTo>
                <a:cubicBezTo>
                  <a:pt x="13465" y="11131"/>
                  <a:pt x="13418" y="11313"/>
                  <a:pt x="13417" y="11750"/>
                </a:cubicBezTo>
                <a:cubicBezTo>
                  <a:pt x="13417" y="11957"/>
                  <a:pt x="13430" y="12188"/>
                  <a:pt x="13445" y="12266"/>
                </a:cubicBezTo>
                <a:cubicBezTo>
                  <a:pt x="13485" y="12462"/>
                  <a:pt x="13652" y="12714"/>
                  <a:pt x="13807" y="12814"/>
                </a:cubicBezTo>
                <a:cubicBezTo>
                  <a:pt x="13935" y="12896"/>
                  <a:pt x="13972" y="12896"/>
                  <a:pt x="15264" y="12896"/>
                </a:cubicBezTo>
                <a:cubicBezTo>
                  <a:pt x="16728" y="12896"/>
                  <a:pt x="16718" y="12899"/>
                  <a:pt x="16913" y="12646"/>
                </a:cubicBezTo>
                <a:cubicBezTo>
                  <a:pt x="17086" y="12421"/>
                  <a:pt x="17120" y="12281"/>
                  <a:pt x="17120" y="11783"/>
                </a:cubicBezTo>
                <a:cubicBezTo>
                  <a:pt x="17120" y="11270"/>
                  <a:pt x="17071" y="11081"/>
                  <a:pt x="16893" y="10881"/>
                </a:cubicBezTo>
                <a:cubicBezTo>
                  <a:pt x="16701" y="10664"/>
                  <a:pt x="16602" y="10642"/>
                  <a:pt x="15812" y="10642"/>
                </a:cubicBezTo>
                <a:cubicBezTo>
                  <a:pt x="15352" y="10642"/>
                  <a:pt x="15094" y="10626"/>
                  <a:pt x="15094" y="10601"/>
                </a:cubicBezTo>
                <a:cubicBezTo>
                  <a:pt x="15094" y="10579"/>
                  <a:pt x="15078" y="10563"/>
                  <a:pt x="15057" y="10563"/>
                </a:cubicBezTo>
                <a:cubicBezTo>
                  <a:pt x="15036" y="10563"/>
                  <a:pt x="14890" y="10416"/>
                  <a:pt x="14732" y="10236"/>
                </a:cubicBezTo>
                <a:cubicBezTo>
                  <a:pt x="14574" y="10056"/>
                  <a:pt x="14119" y="9543"/>
                  <a:pt x="13721" y="9098"/>
                </a:cubicBezTo>
                <a:cubicBezTo>
                  <a:pt x="13324" y="8654"/>
                  <a:pt x="12962" y="8243"/>
                  <a:pt x="12919" y="8185"/>
                </a:cubicBezTo>
                <a:lnTo>
                  <a:pt x="12842" y="8079"/>
                </a:lnTo>
                <a:lnTo>
                  <a:pt x="13083" y="7740"/>
                </a:lnTo>
                <a:cubicBezTo>
                  <a:pt x="13345" y="7374"/>
                  <a:pt x="13555" y="6964"/>
                  <a:pt x="13708" y="6526"/>
                </a:cubicBezTo>
                <a:cubicBezTo>
                  <a:pt x="13762" y="6374"/>
                  <a:pt x="13816" y="6249"/>
                  <a:pt x="13829" y="6249"/>
                </a:cubicBezTo>
                <a:cubicBezTo>
                  <a:pt x="13841" y="6249"/>
                  <a:pt x="14323" y="6617"/>
                  <a:pt x="14900" y="7065"/>
                </a:cubicBezTo>
                <a:cubicBezTo>
                  <a:pt x="15477" y="7514"/>
                  <a:pt x="16682" y="8452"/>
                  <a:pt x="17581" y="9149"/>
                </a:cubicBezTo>
                <a:cubicBezTo>
                  <a:pt x="18479" y="9845"/>
                  <a:pt x="19306" y="10488"/>
                  <a:pt x="19417" y="10578"/>
                </a:cubicBezTo>
                <a:lnTo>
                  <a:pt x="19620" y="10743"/>
                </a:lnTo>
                <a:lnTo>
                  <a:pt x="18984" y="10763"/>
                </a:lnTo>
                <a:cubicBezTo>
                  <a:pt x="18364" y="10784"/>
                  <a:pt x="18343" y="10786"/>
                  <a:pt x="18197" y="10890"/>
                </a:cubicBezTo>
                <a:cubicBezTo>
                  <a:pt x="17915" y="11090"/>
                  <a:pt x="17814" y="11371"/>
                  <a:pt x="17814" y="11939"/>
                </a:cubicBezTo>
                <a:cubicBezTo>
                  <a:pt x="17814" y="12286"/>
                  <a:pt x="17823" y="12352"/>
                  <a:pt x="17893" y="12543"/>
                </a:cubicBezTo>
                <a:cubicBezTo>
                  <a:pt x="17993" y="12813"/>
                  <a:pt x="18163" y="12995"/>
                  <a:pt x="18374" y="13055"/>
                </a:cubicBezTo>
                <a:cubicBezTo>
                  <a:pt x="18428" y="13071"/>
                  <a:pt x="18570" y="13080"/>
                  <a:pt x="18807" y="13085"/>
                </a:cubicBezTo>
                <a:cubicBezTo>
                  <a:pt x="18856" y="13086"/>
                  <a:pt x="18957" y="13085"/>
                  <a:pt x="19018" y="13085"/>
                </a:cubicBezTo>
                <a:cubicBezTo>
                  <a:pt x="19230" y="13086"/>
                  <a:pt x="19343" y="13091"/>
                  <a:pt x="19742" y="13088"/>
                </a:cubicBezTo>
                <a:lnTo>
                  <a:pt x="19943" y="13085"/>
                </a:lnTo>
                <a:cubicBezTo>
                  <a:pt x="20992" y="13074"/>
                  <a:pt x="21103" y="13069"/>
                  <a:pt x="21210" y="12991"/>
                </a:cubicBezTo>
                <a:cubicBezTo>
                  <a:pt x="21511" y="12770"/>
                  <a:pt x="21600" y="12528"/>
                  <a:pt x="21600" y="11927"/>
                </a:cubicBezTo>
                <a:cubicBezTo>
                  <a:pt x="21600" y="11433"/>
                  <a:pt x="21561" y="11264"/>
                  <a:pt x="21395" y="11049"/>
                </a:cubicBezTo>
                <a:cubicBezTo>
                  <a:pt x="21207" y="10805"/>
                  <a:pt x="21137" y="10785"/>
                  <a:pt x="20402" y="10769"/>
                </a:cubicBezTo>
                <a:cubicBezTo>
                  <a:pt x="20231" y="10765"/>
                  <a:pt x="20078" y="10757"/>
                  <a:pt x="19956" y="10748"/>
                </a:cubicBezTo>
                <a:cubicBezTo>
                  <a:pt x="19815" y="10739"/>
                  <a:pt x="19716" y="10730"/>
                  <a:pt x="19708" y="10719"/>
                </a:cubicBezTo>
                <a:cubicBezTo>
                  <a:pt x="19693" y="10699"/>
                  <a:pt x="19664" y="10681"/>
                  <a:pt x="19645" y="10681"/>
                </a:cubicBezTo>
                <a:cubicBezTo>
                  <a:pt x="19626" y="10681"/>
                  <a:pt x="19243" y="10395"/>
                  <a:pt x="18792" y="10044"/>
                </a:cubicBezTo>
                <a:cubicBezTo>
                  <a:pt x="18341" y="9693"/>
                  <a:pt x="17913" y="9359"/>
                  <a:pt x="17842" y="9305"/>
                </a:cubicBezTo>
                <a:cubicBezTo>
                  <a:pt x="17770" y="9250"/>
                  <a:pt x="17535" y="9070"/>
                  <a:pt x="17320" y="8901"/>
                </a:cubicBezTo>
                <a:cubicBezTo>
                  <a:pt x="16820" y="8508"/>
                  <a:pt x="14993" y="7084"/>
                  <a:pt x="14372" y="6606"/>
                </a:cubicBezTo>
                <a:cubicBezTo>
                  <a:pt x="14110" y="6404"/>
                  <a:pt x="13880" y="6213"/>
                  <a:pt x="13861" y="6182"/>
                </a:cubicBezTo>
                <a:cubicBezTo>
                  <a:pt x="13835" y="6137"/>
                  <a:pt x="13839" y="6077"/>
                  <a:pt x="13881" y="5910"/>
                </a:cubicBezTo>
                <a:cubicBezTo>
                  <a:pt x="13953" y="5622"/>
                  <a:pt x="13997" y="5178"/>
                  <a:pt x="13997" y="4708"/>
                </a:cubicBezTo>
                <a:cubicBezTo>
                  <a:pt x="13997" y="2333"/>
                  <a:pt x="12601" y="430"/>
                  <a:pt x="10859" y="430"/>
                </a:cubicBezTo>
                <a:close/>
                <a:moveTo>
                  <a:pt x="3220" y="433"/>
                </a:moveTo>
                <a:cubicBezTo>
                  <a:pt x="3189" y="433"/>
                  <a:pt x="3181" y="510"/>
                  <a:pt x="3181" y="763"/>
                </a:cubicBezTo>
                <a:cubicBezTo>
                  <a:pt x="3181" y="944"/>
                  <a:pt x="3190" y="1105"/>
                  <a:pt x="3200" y="1120"/>
                </a:cubicBezTo>
                <a:cubicBezTo>
                  <a:pt x="3231" y="1161"/>
                  <a:pt x="3355" y="1152"/>
                  <a:pt x="3355" y="1108"/>
                </a:cubicBezTo>
                <a:cubicBezTo>
                  <a:pt x="3355" y="1086"/>
                  <a:pt x="3342" y="1067"/>
                  <a:pt x="3327" y="1067"/>
                </a:cubicBezTo>
                <a:cubicBezTo>
                  <a:pt x="3324" y="1067"/>
                  <a:pt x="3319" y="1037"/>
                  <a:pt x="3314" y="1019"/>
                </a:cubicBezTo>
                <a:cubicBezTo>
                  <a:pt x="3310" y="1033"/>
                  <a:pt x="3309" y="1010"/>
                  <a:pt x="3306" y="984"/>
                </a:cubicBezTo>
                <a:cubicBezTo>
                  <a:pt x="3296" y="926"/>
                  <a:pt x="3286" y="847"/>
                  <a:pt x="3280" y="751"/>
                </a:cubicBezTo>
                <a:cubicBezTo>
                  <a:pt x="3265" y="523"/>
                  <a:pt x="3248" y="433"/>
                  <a:pt x="3220" y="433"/>
                </a:cubicBezTo>
                <a:close/>
                <a:moveTo>
                  <a:pt x="2248" y="442"/>
                </a:moveTo>
                <a:cubicBezTo>
                  <a:pt x="2203" y="430"/>
                  <a:pt x="2198" y="466"/>
                  <a:pt x="2198" y="766"/>
                </a:cubicBezTo>
                <a:cubicBezTo>
                  <a:pt x="2198" y="1042"/>
                  <a:pt x="2208" y="1110"/>
                  <a:pt x="2248" y="1140"/>
                </a:cubicBezTo>
                <a:cubicBezTo>
                  <a:pt x="2299" y="1180"/>
                  <a:pt x="2371" y="1159"/>
                  <a:pt x="2371" y="1105"/>
                </a:cubicBezTo>
                <a:cubicBezTo>
                  <a:pt x="2371" y="1087"/>
                  <a:pt x="2360" y="1068"/>
                  <a:pt x="2345" y="1061"/>
                </a:cubicBezTo>
                <a:cubicBezTo>
                  <a:pt x="2330" y="1053"/>
                  <a:pt x="2313" y="914"/>
                  <a:pt x="2308" y="751"/>
                </a:cubicBezTo>
                <a:cubicBezTo>
                  <a:pt x="2300" y="507"/>
                  <a:pt x="2290" y="453"/>
                  <a:pt x="2248" y="442"/>
                </a:cubicBezTo>
                <a:close/>
                <a:moveTo>
                  <a:pt x="1293" y="474"/>
                </a:moveTo>
                <a:cubicBezTo>
                  <a:pt x="1282" y="474"/>
                  <a:pt x="1271" y="625"/>
                  <a:pt x="1271" y="810"/>
                </a:cubicBezTo>
                <a:cubicBezTo>
                  <a:pt x="1271" y="1143"/>
                  <a:pt x="1273" y="1146"/>
                  <a:pt x="1345" y="1146"/>
                </a:cubicBezTo>
                <a:cubicBezTo>
                  <a:pt x="1409" y="1146"/>
                  <a:pt x="1418" y="1130"/>
                  <a:pt x="1418" y="1002"/>
                </a:cubicBezTo>
                <a:cubicBezTo>
                  <a:pt x="1418" y="968"/>
                  <a:pt x="1419" y="965"/>
                  <a:pt x="1420" y="946"/>
                </a:cubicBezTo>
                <a:cubicBezTo>
                  <a:pt x="1423" y="884"/>
                  <a:pt x="1432" y="874"/>
                  <a:pt x="1478" y="931"/>
                </a:cubicBezTo>
                <a:cubicBezTo>
                  <a:pt x="1538" y="1005"/>
                  <a:pt x="1538" y="1005"/>
                  <a:pt x="1593" y="913"/>
                </a:cubicBezTo>
                <a:lnTo>
                  <a:pt x="1649" y="822"/>
                </a:lnTo>
                <a:lnTo>
                  <a:pt x="1649" y="984"/>
                </a:lnTo>
                <a:cubicBezTo>
                  <a:pt x="1649" y="1120"/>
                  <a:pt x="1658" y="1146"/>
                  <a:pt x="1707" y="1146"/>
                </a:cubicBezTo>
                <a:cubicBezTo>
                  <a:pt x="1760" y="1146"/>
                  <a:pt x="1765" y="1120"/>
                  <a:pt x="1765" y="810"/>
                </a:cubicBezTo>
                <a:cubicBezTo>
                  <a:pt x="1765" y="625"/>
                  <a:pt x="1756" y="474"/>
                  <a:pt x="1746" y="474"/>
                </a:cubicBezTo>
                <a:cubicBezTo>
                  <a:pt x="1735" y="474"/>
                  <a:pt x="1683" y="540"/>
                  <a:pt x="1631" y="622"/>
                </a:cubicBezTo>
                <a:lnTo>
                  <a:pt x="1537" y="769"/>
                </a:lnTo>
                <a:lnTo>
                  <a:pt x="1424" y="622"/>
                </a:lnTo>
                <a:cubicBezTo>
                  <a:pt x="1363" y="540"/>
                  <a:pt x="1304" y="474"/>
                  <a:pt x="1293" y="474"/>
                </a:cubicBezTo>
                <a:close/>
                <a:moveTo>
                  <a:pt x="2705" y="474"/>
                </a:moveTo>
                <a:cubicBezTo>
                  <a:pt x="2653" y="474"/>
                  <a:pt x="2622" y="539"/>
                  <a:pt x="2646" y="592"/>
                </a:cubicBezTo>
                <a:cubicBezTo>
                  <a:pt x="2678" y="662"/>
                  <a:pt x="2748" y="633"/>
                  <a:pt x="2748" y="551"/>
                </a:cubicBezTo>
                <a:cubicBezTo>
                  <a:pt x="2748" y="507"/>
                  <a:pt x="2727" y="474"/>
                  <a:pt x="2705" y="474"/>
                </a:cubicBezTo>
                <a:close/>
                <a:moveTo>
                  <a:pt x="2476" y="554"/>
                </a:moveTo>
                <a:cubicBezTo>
                  <a:pt x="2453" y="558"/>
                  <a:pt x="2421" y="584"/>
                  <a:pt x="2392" y="631"/>
                </a:cubicBezTo>
                <a:cubicBezTo>
                  <a:pt x="2337" y="719"/>
                  <a:pt x="2327" y="790"/>
                  <a:pt x="2371" y="790"/>
                </a:cubicBezTo>
                <a:cubicBezTo>
                  <a:pt x="2386" y="790"/>
                  <a:pt x="2401" y="851"/>
                  <a:pt x="2401" y="925"/>
                </a:cubicBezTo>
                <a:cubicBezTo>
                  <a:pt x="2401" y="1000"/>
                  <a:pt x="2421" y="1088"/>
                  <a:pt x="2446" y="1123"/>
                </a:cubicBezTo>
                <a:cubicBezTo>
                  <a:pt x="2496" y="1191"/>
                  <a:pt x="2518" y="1197"/>
                  <a:pt x="2586" y="1161"/>
                </a:cubicBezTo>
                <a:cubicBezTo>
                  <a:pt x="2649" y="1128"/>
                  <a:pt x="2643" y="1080"/>
                  <a:pt x="2573" y="1055"/>
                </a:cubicBezTo>
                <a:cubicBezTo>
                  <a:pt x="2501" y="1029"/>
                  <a:pt x="2490" y="790"/>
                  <a:pt x="2560" y="790"/>
                </a:cubicBezTo>
                <a:cubicBezTo>
                  <a:pt x="2584" y="790"/>
                  <a:pt x="2603" y="763"/>
                  <a:pt x="2603" y="731"/>
                </a:cubicBezTo>
                <a:cubicBezTo>
                  <a:pt x="2603" y="698"/>
                  <a:pt x="2584" y="672"/>
                  <a:pt x="2560" y="672"/>
                </a:cubicBezTo>
                <a:cubicBezTo>
                  <a:pt x="2536" y="672"/>
                  <a:pt x="2517" y="643"/>
                  <a:pt x="2517" y="610"/>
                </a:cubicBezTo>
                <a:cubicBezTo>
                  <a:pt x="2517" y="568"/>
                  <a:pt x="2500" y="550"/>
                  <a:pt x="2476" y="554"/>
                </a:cubicBezTo>
                <a:close/>
                <a:moveTo>
                  <a:pt x="2105" y="672"/>
                </a:moveTo>
                <a:cubicBezTo>
                  <a:pt x="2096" y="671"/>
                  <a:pt x="2084" y="675"/>
                  <a:pt x="2069" y="684"/>
                </a:cubicBezTo>
                <a:cubicBezTo>
                  <a:pt x="2039" y="699"/>
                  <a:pt x="2024" y="759"/>
                  <a:pt x="2024" y="860"/>
                </a:cubicBezTo>
                <a:cubicBezTo>
                  <a:pt x="2024" y="1032"/>
                  <a:pt x="2009" y="1071"/>
                  <a:pt x="1950" y="1040"/>
                </a:cubicBezTo>
                <a:cubicBezTo>
                  <a:pt x="1924" y="1026"/>
                  <a:pt x="1909" y="958"/>
                  <a:pt x="1909" y="843"/>
                </a:cubicBezTo>
                <a:cubicBezTo>
                  <a:pt x="1909" y="696"/>
                  <a:pt x="1900" y="667"/>
                  <a:pt x="1858" y="678"/>
                </a:cubicBezTo>
                <a:cubicBezTo>
                  <a:pt x="1796" y="694"/>
                  <a:pt x="1774" y="945"/>
                  <a:pt x="1823" y="1070"/>
                </a:cubicBezTo>
                <a:cubicBezTo>
                  <a:pt x="1848" y="1134"/>
                  <a:pt x="1878" y="1149"/>
                  <a:pt x="1952" y="1140"/>
                </a:cubicBezTo>
                <a:cubicBezTo>
                  <a:pt x="2006" y="1134"/>
                  <a:pt x="2059" y="1142"/>
                  <a:pt x="2071" y="1158"/>
                </a:cubicBezTo>
                <a:cubicBezTo>
                  <a:pt x="2126" y="1233"/>
                  <a:pt x="2154" y="1145"/>
                  <a:pt x="2144" y="925"/>
                </a:cubicBezTo>
                <a:cubicBezTo>
                  <a:pt x="2136" y="727"/>
                  <a:pt x="2133" y="673"/>
                  <a:pt x="2105" y="672"/>
                </a:cubicBezTo>
                <a:close/>
                <a:moveTo>
                  <a:pt x="2696" y="672"/>
                </a:moveTo>
                <a:cubicBezTo>
                  <a:pt x="2677" y="668"/>
                  <a:pt x="2661" y="745"/>
                  <a:pt x="2661" y="905"/>
                </a:cubicBezTo>
                <a:cubicBezTo>
                  <a:pt x="2661" y="1096"/>
                  <a:pt x="2669" y="1146"/>
                  <a:pt x="2705" y="1146"/>
                </a:cubicBezTo>
                <a:cubicBezTo>
                  <a:pt x="2741" y="1146"/>
                  <a:pt x="2748" y="1104"/>
                  <a:pt x="2741" y="922"/>
                </a:cubicBezTo>
                <a:cubicBezTo>
                  <a:pt x="2735" y="761"/>
                  <a:pt x="2715" y="676"/>
                  <a:pt x="2696" y="672"/>
                </a:cubicBezTo>
                <a:close/>
                <a:moveTo>
                  <a:pt x="2918" y="681"/>
                </a:moveTo>
                <a:lnTo>
                  <a:pt x="2786" y="684"/>
                </a:lnTo>
                <a:lnTo>
                  <a:pt x="2797" y="1005"/>
                </a:lnTo>
                <a:cubicBezTo>
                  <a:pt x="2804" y="1181"/>
                  <a:pt x="2814" y="1347"/>
                  <a:pt x="2821" y="1376"/>
                </a:cubicBezTo>
                <a:cubicBezTo>
                  <a:pt x="2843" y="1470"/>
                  <a:pt x="2906" y="1402"/>
                  <a:pt x="2916" y="1273"/>
                </a:cubicBezTo>
                <a:cubicBezTo>
                  <a:pt x="2918" y="1242"/>
                  <a:pt x="2924" y="1229"/>
                  <a:pt x="2929" y="1211"/>
                </a:cubicBezTo>
                <a:cubicBezTo>
                  <a:pt x="2929" y="1211"/>
                  <a:pt x="2929" y="1208"/>
                  <a:pt x="2929" y="1208"/>
                </a:cubicBezTo>
                <a:cubicBezTo>
                  <a:pt x="2939" y="1168"/>
                  <a:pt x="2955" y="1146"/>
                  <a:pt x="2993" y="1146"/>
                </a:cubicBezTo>
                <a:cubicBezTo>
                  <a:pt x="3085" y="1146"/>
                  <a:pt x="3153" y="1048"/>
                  <a:pt x="3153" y="913"/>
                </a:cubicBezTo>
                <a:cubicBezTo>
                  <a:pt x="3153" y="755"/>
                  <a:pt x="3074" y="677"/>
                  <a:pt x="2918" y="681"/>
                </a:cubicBezTo>
                <a:close/>
                <a:moveTo>
                  <a:pt x="3536" y="681"/>
                </a:moveTo>
                <a:cubicBezTo>
                  <a:pt x="3464" y="672"/>
                  <a:pt x="3382" y="712"/>
                  <a:pt x="3349" y="810"/>
                </a:cubicBezTo>
                <a:cubicBezTo>
                  <a:pt x="3308" y="934"/>
                  <a:pt x="3355" y="1095"/>
                  <a:pt x="3448" y="1146"/>
                </a:cubicBezTo>
                <a:cubicBezTo>
                  <a:pt x="3484" y="1166"/>
                  <a:pt x="3530" y="1173"/>
                  <a:pt x="3552" y="1164"/>
                </a:cubicBezTo>
                <a:cubicBezTo>
                  <a:pt x="3573" y="1154"/>
                  <a:pt x="3609" y="1146"/>
                  <a:pt x="3631" y="1146"/>
                </a:cubicBezTo>
                <a:cubicBezTo>
                  <a:pt x="3654" y="1146"/>
                  <a:pt x="3672" y="1119"/>
                  <a:pt x="3672" y="1084"/>
                </a:cubicBezTo>
                <a:cubicBezTo>
                  <a:pt x="3672" y="1036"/>
                  <a:pt x="3653" y="1027"/>
                  <a:pt x="3590" y="1046"/>
                </a:cubicBezTo>
                <a:cubicBezTo>
                  <a:pt x="3534" y="1063"/>
                  <a:pt x="3497" y="1050"/>
                  <a:pt x="3472" y="1008"/>
                </a:cubicBezTo>
                <a:cubicBezTo>
                  <a:pt x="3439" y="954"/>
                  <a:pt x="3449" y="949"/>
                  <a:pt x="3554" y="949"/>
                </a:cubicBezTo>
                <a:cubicBezTo>
                  <a:pt x="3662" y="949"/>
                  <a:pt x="3672" y="939"/>
                  <a:pt x="3672" y="849"/>
                </a:cubicBezTo>
                <a:cubicBezTo>
                  <a:pt x="3672" y="747"/>
                  <a:pt x="3609" y="689"/>
                  <a:pt x="3536" y="681"/>
                </a:cubicBezTo>
                <a:close/>
                <a:moveTo>
                  <a:pt x="6952" y="12997"/>
                </a:moveTo>
                <a:lnTo>
                  <a:pt x="6946" y="13341"/>
                </a:lnTo>
                <a:lnTo>
                  <a:pt x="6939" y="13689"/>
                </a:lnTo>
                <a:lnTo>
                  <a:pt x="6058" y="13689"/>
                </a:lnTo>
                <a:cubicBezTo>
                  <a:pt x="5214" y="13689"/>
                  <a:pt x="5174" y="13693"/>
                  <a:pt x="5118" y="13768"/>
                </a:cubicBezTo>
                <a:cubicBezTo>
                  <a:pt x="5065" y="13842"/>
                  <a:pt x="5060" y="13900"/>
                  <a:pt x="5060" y="14579"/>
                </a:cubicBezTo>
                <a:cubicBezTo>
                  <a:pt x="5060" y="15258"/>
                  <a:pt x="5065" y="15316"/>
                  <a:pt x="5118" y="15389"/>
                </a:cubicBezTo>
                <a:cubicBezTo>
                  <a:pt x="5174" y="15465"/>
                  <a:pt x="5214" y="15469"/>
                  <a:pt x="6058" y="15469"/>
                </a:cubicBezTo>
                <a:lnTo>
                  <a:pt x="6939" y="15469"/>
                </a:lnTo>
                <a:lnTo>
                  <a:pt x="6939" y="15804"/>
                </a:lnTo>
                <a:lnTo>
                  <a:pt x="6939" y="16140"/>
                </a:lnTo>
                <a:lnTo>
                  <a:pt x="6071" y="16140"/>
                </a:lnTo>
                <a:lnTo>
                  <a:pt x="5202" y="16140"/>
                </a:lnTo>
                <a:lnTo>
                  <a:pt x="5131" y="16241"/>
                </a:lnTo>
                <a:cubicBezTo>
                  <a:pt x="5061" y="16337"/>
                  <a:pt x="5060" y="16344"/>
                  <a:pt x="5060" y="17057"/>
                </a:cubicBezTo>
                <a:cubicBezTo>
                  <a:pt x="5060" y="17743"/>
                  <a:pt x="5065" y="17783"/>
                  <a:pt x="5125" y="17870"/>
                </a:cubicBezTo>
                <a:lnTo>
                  <a:pt x="5179" y="17949"/>
                </a:lnTo>
                <a:cubicBezTo>
                  <a:pt x="5195" y="17954"/>
                  <a:pt x="5214" y="17957"/>
                  <a:pt x="5235" y="17961"/>
                </a:cubicBezTo>
                <a:lnTo>
                  <a:pt x="6948" y="17961"/>
                </a:lnTo>
                <a:lnTo>
                  <a:pt x="8706" y="17961"/>
                </a:lnTo>
                <a:lnTo>
                  <a:pt x="8777" y="17864"/>
                </a:lnTo>
                <a:cubicBezTo>
                  <a:pt x="8848" y="17768"/>
                  <a:pt x="8849" y="17760"/>
                  <a:pt x="8849" y="17060"/>
                </a:cubicBezTo>
                <a:cubicBezTo>
                  <a:pt x="8849" y="16420"/>
                  <a:pt x="8842" y="16339"/>
                  <a:pt x="8793" y="16255"/>
                </a:cubicBezTo>
                <a:lnTo>
                  <a:pt x="8739" y="16161"/>
                </a:lnTo>
                <a:lnTo>
                  <a:pt x="7853" y="16149"/>
                </a:lnTo>
                <a:lnTo>
                  <a:pt x="6969" y="16137"/>
                </a:lnTo>
                <a:lnTo>
                  <a:pt x="6969" y="15804"/>
                </a:lnTo>
                <a:lnTo>
                  <a:pt x="6969" y="15469"/>
                </a:lnTo>
                <a:lnTo>
                  <a:pt x="7842" y="15469"/>
                </a:lnTo>
                <a:cubicBezTo>
                  <a:pt x="8699" y="15469"/>
                  <a:pt x="8716" y="15468"/>
                  <a:pt x="8782" y="15383"/>
                </a:cubicBezTo>
                <a:cubicBezTo>
                  <a:pt x="8847" y="15299"/>
                  <a:pt x="8849" y="15278"/>
                  <a:pt x="8849" y="14579"/>
                </a:cubicBezTo>
                <a:cubicBezTo>
                  <a:pt x="8849" y="13881"/>
                  <a:pt x="8846" y="13857"/>
                  <a:pt x="8782" y="13774"/>
                </a:cubicBezTo>
                <a:cubicBezTo>
                  <a:pt x="8717" y="13691"/>
                  <a:pt x="8693" y="13690"/>
                  <a:pt x="7851" y="13680"/>
                </a:cubicBezTo>
                <a:lnTo>
                  <a:pt x="6984" y="13668"/>
                </a:lnTo>
                <a:lnTo>
                  <a:pt x="6967" y="13332"/>
                </a:lnTo>
                <a:lnTo>
                  <a:pt x="6952" y="1299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indsat-film.png" descr="indsat-film.png">
            <a:extLst>
              <a:ext uri="{FF2B5EF4-FFF2-40B4-BE49-F238E27FC236}">
                <a16:creationId xmlns:a16="http://schemas.microsoft.com/office/drawing/2014/main" id="{F54D8D26-87E5-E5B8-1987-3EF93BCEA3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289" t="32223" r="35289" b="32223"/>
          <a:stretch>
            <a:fillRect/>
          </a:stretch>
        </p:blipFill>
        <p:spPr>
          <a:xfrm>
            <a:off x="9332747" y="921359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Generativ AI</a:t>
            </a:r>
          </a:p>
        </p:txBody>
      </p:sp>
      <p:sp>
        <p:nvSpPr>
          <p:cNvPr id="240" name="Rectangle 7"/>
          <p:cNvSpPr/>
          <p:nvPr/>
        </p:nvSpPr>
        <p:spPr>
          <a:xfrm>
            <a:off x="0" y="2379108"/>
            <a:ext cx="12192000" cy="3748229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Titel 1"/>
          <p:cNvSpPr txBox="1"/>
          <p:nvPr/>
        </p:nvSpPr>
        <p:spPr>
          <a:xfrm>
            <a:off x="645839" y="2927659"/>
            <a:ext cx="9837554" cy="289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Sprogmodeller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anden</a:t>
            </a:r>
            <a:r>
              <a:rPr dirty="0"/>
              <a:t> GAI: </a:t>
            </a:r>
            <a:r>
              <a:rPr dirty="0" err="1"/>
              <a:t>Hvordan</a:t>
            </a:r>
            <a:r>
              <a:rPr dirty="0"/>
              <a:t> </a:t>
            </a:r>
            <a:r>
              <a:rPr dirty="0" err="1"/>
              <a:t>virker</a:t>
            </a:r>
            <a:r>
              <a:rPr dirty="0"/>
              <a:t> </a:t>
            </a:r>
            <a:r>
              <a:rPr dirty="0" err="1"/>
              <a:t>teknologien</a:t>
            </a:r>
            <a:r>
              <a:rPr dirty="0"/>
              <a:t>?</a:t>
            </a:r>
          </a:p>
          <a:p>
            <a:pPr>
              <a:lnSpc>
                <a:spcPct val="11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Bias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hallucinationer</a:t>
            </a:r>
            <a:endParaRPr dirty="0"/>
          </a:p>
          <a:p>
            <a:pPr>
              <a:lnSpc>
                <a:spcPct val="11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/>
              <a:t>Er IKKE </a:t>
            </a:r>
            <a:r>
              <a:rPr dirty="0" err="1"/>
              <a:t>søgemaskine</a:t>
            </a:r>
            <a:r>
              <a:rPr dirty="0"/>
              <a:t>!</a:t>
            </a:r>
            <a:br>
              <a:rPr dirty="0"/>
            </a:br>
            <a:r>
              <a:rPr dirty="0" err="1"/>
              <a:t>Etik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værdier</a:t>
            </a:r>
            <a:endParaRPr dirty="0"/>
          </a:p>
          <a:p>
            <a:pPr>
              <a:lnSpc>
                <a:spcPct val="11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Bæredygtighed</a:t>
            </a:r>
            <a:br>
              <a:rPr dirty="0"/>
            </a:br>
            <a:r>
              <a:rPr dirty="0" err="1"/>
              <a:t>Persondataproblematikker</a:t>
            </a:r>
            <a:r>
              <a:rPr lang="da-DK" dirty="0"/>
              <a:t>!</a:t>
            </a:r>
            <a:endParaRPr dirty="0"/>
          </a:p>
          <a:p>
            <a:pPr>
              <a:lnSpc>
                <a:spcPct val="11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Hvor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vi </a:t>
            </a:r>
            <a:r>
              <a:rPr dirty="0" err="1"/>
              <a:t>bruge</a:t>
            </a:r>
            <a:r>
              <a:rPr dirty="0"/>
              <a:t> GAI?</a:t>
            </a:r>
          </a:p>
        </p:txBody>
      </p:sp>
      <p:pic>
        <p:nvPicPr>
          <p:cNvPr id="242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01" y="253091"/>
            <a:ext cx="1776969" cy="2126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ndsat-film.png" descr="indsat-film.png"/>
          <p:cNvPicPr>
            <a:picLocks noChangeAspect="1"/>
          </p:cNvPicPr>
          <p:nvPr/>
        </p:nvPicPr>
        <p:blipFill>
          <a:blip r:embed="rId4"/>
          <a:srcRect l="1882" t="3035" r="373" b="7414"/>
          <a:stretch>
            <a:fillRect/>
          </a:stretch>
        </p:blipFill>
        <p:spPr>
          <a:xfrm>
            <a:off x="6797797" y="3523066"/>
            <a:ext cx="4447780" cy="303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extrusionOk="0">
                <a:moveTo>
                  <a:pt x="1469" y="0"/>
                </a:moveTo>
                <a:lnTo>
                  <a:pt x="1469" y="463"/>
                </a:lnTo>
                <a:lnTo>
                  <a:pt x="1469" y="928"/>
                </a:lnTo>
                <a:lnTo>
                  <a:pt x="1629" y="928"/>
                </a:lnTo>
                <a:cubicBezTo>
                  <a:pt x="1836" y="928"/>
                  <a:pt x="1885" y="867"/>
                  <a:pt x="1885" y="604"/>
                </a:cubicBezTo>
                <a:cubicBezTo>
                  <a:pt x="1885" y="369"/>
                  <a:pt x="1809" y="224"/>
                  <a:pt x="1702" y="254"/>
                </a:cubicBezTo>
                <a:cubicBezTo>
                  <a:pt x="1642" y="271"/>
                  <a:pt x="1636" y="258"/>
                  <a:pt x="1636" y="135"/>
                </a:cubicBezTo>
                <a:cubicBezTo>
                  <a:pt x="1636" y="11"/>
                  <a:pt x="1629" y="0"/>
                  <a:pt x="1553" y="0"/>
                </a:cubicBezTo>
                <a:lnTo>
                  <a:pt x="1469" y="0"/>
                </a:lnTo>
                <a:close/>
                <a:moveTo>
                  <a:pt x="5393" y="0"/>
                </a:moveTo>
                <a:cubicBezTo>
                  <a:pt x="5332" y="0"/>
                  <a:pt x="5323" y="18"/>
                  <a:pt x="5323" y="138"/>
                </a:cubicBezTo>
                <a:cubicBezTo>
                  <a:pt x="5323" y="254"/>
                  <a:pt x="5315" y="274"/>
                  <a:pt x="5271" y="257"/>
                </a:cubicBezTo>
                <a:cubicBezTo>
                  <a:pt x="5194" y="227"/>
                  <a:pt x="5106" y="311"/>
                  <a:pt x="5082" y="437"/>
                </a:cubicBezTo>
                <a:cubicBezTo>
                  <a:pt x="5062" y="547"/>
                  <a:pt x="5062" y="548"/>
                  <a:pt x="5048" y="406"/>
                </a:cubicBezTo>
                <a:cubicBezTo>
                  <a:pt x="5036" y="288"/>
                  <a:pt x="5019" y="262"/>
                  <a:pt x="4955" y="251"/>
                </a:cubicBezTo>
                <a:cubicBezTo>
                  <a:pt x="4879" y="238"/>
                  <a:pt x="4880" y="241"/>
                  <a:pt x="4880" y="485"/>
                </a:cubicBezTo>
                <a:cubicBezTo>
                  <a:pt x="4880" y="677"/>
                  <a:pt x="4870" y="731"/>
                  <a:pt x="4838" y="731"/>
                </a:cubicBezTo>
                <a:cubicBezTo>
                  <a:pt x="4805" y="731"/>
                  <a:pt x="4797" y="677"/>
                  <a:pt x="4797" y="483"/>
                </a:cubicBezTo>
                <a:lnTo>
                  <a:pt x="4797" y="234"/>
                </a:lnTo>
                <a:lnTo>
                  <a:pt x="4707" y="254"/>
                </a:lnTo>
                <a:cubicBezTo>
                  <a:pt x="4596" y="279"/>
                  <a:pt x="4547" y="256"/>
                  <a:pt x="4547" y="181"/>
                </a:cubicBezTo>
                <a:cubicBezTo>
                  <a:pt x="4547" y="146"/>
                  <a:pt x="4519" y="121"/>
                  <a:pt x="4477" y="121"/>
                </a:cubicBezTo>
                <a:cubicBezTo>
                  <a:pt x="4439" y="121"/>
                  <a:pt x="4408" y="144"/>
                  <a:pt x="4408" y="172"/>
                </a:cubicBezTo>
                <a:cubicBezTo>
                  <a:pt x="4408" y="250"/>
                  <a:pt x="4313" y="325"/>
                  <a:pt x="4267" y="282"/>
                </a:cubicBezTo>
                <a:cubicBezTo>
                  <a:pt x="4091" y="119"/>
                  <a:pt x="3857" y="453"/>
                  <a:pt x="4026" y="626"/>
                </a:cubicBezTo>
                <a:lnTo>
                  <a:pt x="4088" y="691"/>
                </a:lnTo>
                <a:lnTo>
                  <a:pt x="4026" y="691"/>
                </a:lnTo>
                <a:cubicBezTo>
                  <a:pt x="3951" y="691"/>
                  <a:pt x="3943" y="800"/>
                  <a:pt x="4013" y="878"/>
                </a:cubicBezTo>
                <a:cubicBezTo>
                  <a:pt x="4081" y="953"/>
                  <a:pt x="4241" y="947"/>
                  <a:pt x="4302" y="866"/>
                </a:cubicBezTo>
                <a:cubicBezTo>
                  <a:pt x="4366" y="781"/>
                  <a:pt x="4367" y="627"/>
                  <a:pt x="4304" y="573"/>
                </a:cubicBezTo>
                <a:cubicBezTo>
                  <a:pt x="4258" y="533"/>
                  <a:pt x="4258" y="529"/>
                  <a:pt x="4304" y="528"/>
                </a:cubicBezTo>
                <a:cubicBezTo>
                  <a:pt x="4330" y="527"/>
                  <a:pt x="4354" y="511"/>
                  <a:pt x="4354" y="488"/>
                </a:cubicBezTo>
                <a:cubicBezTo>
                  <a:pt x="4354" y="466"/>
                  <a:pt x="4366" y="446"/>
                  <a:pt x="4381" y="446"/>
                </a:cubicBezTo>
                <a:cubicBezTo>
                  <a:pt x="4396" y="446"/>
                  <a:pt x="4408" y="546"/>
                  <a:pt x="4408" y="666"/>
                </a:cubicBezTo>
                <a:cubicBezTo>
                  <a:pt x="4408" y="899"/>
                  <a:pt x="4430" y="934"/>
                  <a:pt x="4564" y="934"/>
                </a:cubicBezTo>
                <a:cubicBezTo>
                  <a:pt x="4615" y="934"/>
                  <a:pt x="4630" y="912"/>
                  <a:pt x="4630" y="844"/>
                </a:cubicBezTo>
                <a:lnTo>
                  <a:pt x="4630" y="753"/>
                </a:lnTo>
                <a:lnTo>
                  <a:pt x="4672" y="841"/>
                </a:lnTo>
                <a:cubicBezTo>
                  <a:pt x="4707" y="915"/>
                  <a:pt x="4741" y="929"/>
                  <a:pt x="4880" y="928"/>
                </a:cubicBezTo>
                <a:lnTo>
                  <a:pt x="5046" y="928"/>
                </a:lnTo>
                <a:lnTo>
                  <a:pt x="5048" y="799"/>
                </a:lnTo>
                <a:cubicBezTo>
                  <a:pt x="5049" y="673"/>
                  <a:pt x="5050" y="672"/>
                  <a:pt x="5077" y="770"/>
                </a:cubicBezTo>
                <a:cubicBezTo>
                  <a:pt x="5115" y="909"/>
                  <a:pt x="5150" y="933"/>
                  <a:pt x="5318" y="934"/>
                </a:cubicBezTo>
                <a:lnTo>
                  <a:pt x="5462" y="934"/>
                </a:lnTo>
                <a:lnTo>
                  <a:pt x="5462" y="466"/>
                </a:lnTo>
                <a:lnTo>
                  <a:pt x="5462" y="0"/>
                </a:lnTo>
                <a:lnTo>
                  <a:pt x="5393" y="0"/>
                </a:lnTo>
                <a:close/>
                <a:moveTo>
                  <a:pt x="7390" y="0"/>
                </a:moveTo>
                <a:cubicBezTo>
                  <a:pt x="7329" y="0"/>
                  <a:pt x="7320" y="17"/>
                  <a:pt x="7320" y="135"/>
                </a:cubicBezTo>
                <a:cubicBezTo>
                  <a:pt x="7320" y="258"/>
                  <a:pt x="7314" y="271"/>
                  <a:pt x="7253" y="254"/>
                </a:cubicBezTo>
                <a:cubicBezTo>
                  <a:pt x="7159" y="228"/>
                  <a:pt x="7043" y="402"/>
                  <a:pt x="7043" y="570"/>
                </a:cubicBezTo>
                <a:cubicBezTo>
                  <a:pt x="7043" y="702"/>
                  <a:pt x="7085" y="852"/>
                  <a:pt x="7137" y="903"/>
                </a:cubicBezTo>
                <a:cubicBezTo>
                  <a:pt x="7154" y="919"/>
                  <a:pt x="7232" y="934"/>
                  <a:pt x="7312" y="934"/>
                </a:cubicBezTo>
                <a:lnTo>
                  <a:pt x="7459" y="934"/>
                </a:lnTo>
                <a:lnTo>
                  <a:pt x="7459" y="466"/>
                </a:lnTo>
                <a:lnTo>
                  <a:pt x="7459" y="0"/>
                </a:lnTo>
                <a:lnTo>
                  <a:pt x="7390" y="0"/>
                </a:lnTo>
                <a:close/>
                <a:moveTo>
                  <a:pt x="8623" y="0"/>
                </a:moveTo>
                <a:lnTo>
                  <a:pt x="8623" y="466"/>
                </a:lnTo>
                <a:lnTo>
                  <a:pt x="8623" y="934"/>
                </a:lnTo>
                <a:lnTo>
                  <a:pt x="8708" y="934"/>
                </a:lnTo>
                <a:lnTo>
                  <a:pt x="8793" y="934"/>
                </a:lnTo>
                <a:lnTo>
                  <a:pt x="8787" y="700"/>
                </a:lnTo>
                <a:cubicBezTo>
                  <a:pt x="8781" y="518"/>
                  <a:pt x="8789" y="466"/>
                  <a:pt x="8820" y="466"/>
                </a:cubicBezTo>
                <a:cubicBezTo>
                  <a:pt x="8849" y="466"/>
                  <a:pt x="8862" y="529"/>
                  <a:pt x="8868" y="700"/>
                </a:cubicBezTo>
                <a:cubicBezTo>
                  <a:pt x="8876" y="917"/>
                  <a:pt x="8880" y="934"/>
                  <a:pt x="8943" y="934"/>
                </a:cubicBezTo>
                <a:cubicBezTo>
                  <a:pt x="9009" y="934"/>
                  <a:pt x="9010" y="923"/>
                  <a:pt x="9010" y="652"/>
                </a:cubicBezTo>
                <a:cubicBezTo>
                  <a:pt x="9010" y="336"/>
                  <a:pt x="8967" y="223"/>
                  <a:pt x="8854" y="254"/>
                </a:cubicBezTo>
                <a:cubicBezTo>
                  <a:pt x="8797" y="270"/>
                  <a:pt x="8789" y="257"/>
                  <a:pt x="8789" y="135"/>
                </a:cubicBezTo>
                <a:cubicBezTo>
                  <a:pt x="8789" y="11"/>
                  <a:pt x="8782" y="0"/>
                  <a:pt x="8706" y="0"/>
                </a:cubicBezTo>
                <a:lnTo>
                  <a:pt x="8623" y="0"/>
                </a:lnTo>
                <a:close/>
                <a:moveTo>
                  <a:pt x="526" y="34"/>
                </a:moveTo>
                <a:lnTo>
                  <a:pt x="451" y="48"/>
                </a:lnTo>
                <a:cubicBezTo>
                  <a:pt x="385" y="59"/>
                  <a:pt x="374" y="82"/>
                  <a:pt x="366" y="214"/>
                </a:cubicBezTo>
                <a:cubicBezTo>
                  <a:pt x="358" y="353"/>
                  <a:pt x="350" y="364"/>
                  <a:pt x="276" y="364"/>
                </a:cubicBezTo>
                <a:cubicBezTo>
                  <a:pt x="199" y="364"/>
                  <a:pt x="195" y="356"/>
                  <a:pt x="195" y="203"/>
                </a:cubicBezTo>
                <a:cubicBezTo>
                  <a:pt x="195" y="50"/>
                  <a:pt x="190" y="40"/>
                  <a:pt x="112" y="40"/>
                </a:cubicBezTo>
                <a:lnTo>
                  <a:pt x="27" y="40"/>
                </a:lnTo>
                <a:lnTo>
                  <a:pt x="27" y="488"/>
                </a:lnTo>
                <a:lnTo>
                  <a:pt x="27" y="934"/>
                </a:lnTo>
                <a:lnTo>
                  <a:pt x="112" y="934"/>
                </a:lnTo>
                <a:cubicBezTo>
                  <a:pt x="190" y="934"/>
                  <a:pt x="195" y="924"/>
                  <a:pt x="195" y="770"/>
                </a:cubicBezTo>
                <a:cubicBezTo>
                  <a:pt x="195" y="617"/>
                  <a:pt x="199" y="610"/>
                  <a:pt x="278" y="610"/>
                </a:cubicBezTo>
                <a:cubicBezTo>
                  <a:pt x="356" y="610"/>
                  <a:pt x="360" y="617"/>
                  <a:pt x="360" y="770"/>
                </a:cubicBezTo>
                <a:cubicBezTo>
                  <a:pt x="360" y="924"/>
                  <a:pt x="365" y="934"/>
                  <a:pt x="443" y="934"/>
                </a:cubicBezTo>
                <a:lnTo>
                  <a:pt x="526" y="934"/>
                </a:lnTo>
                <a:lnTo>
                  <a:pt x="526" y="485"/>
                </a:lnTo>
                <a:lnTo>
                  <a:pt x="526" y="34"/>
                </a:lnTo>
                <a:close/>
                <a:moveTo>
                  <a:pt x="10441" y="37"/>
                </a:moveTo>
                <a:cubicBezTo>
                  <a:pt x="10360" y="33"/>
                  <a:pt x="10290" y="55"/>
                  <a:pt x="10277" y="104"/>
                </a:cubicBezTo>
                <a:cubicBezTo>
                  <a:pt x="10254" y="192"/>
                  <a:pt x="10254" y="872"/>
                  <a:pt x="10277" y="906"/>
                </a:cubicBezTo>
                <a:cubicBezTo>
                  <a:pt x="10287" y="921"/>
                  <a:pt x="10326" y="934"/>
                  <a:pt x="10362" y="934"/>
                </a:cubicBezTo>
                <a:cubicBezTo>
                  <a:pt x="10417" y="934"/>
                  <a:pt x="10425" y="915"/>
                  <a:pt x="10425" y="793"/>
                </a:cubicBezTo>
                <a:cubicBezTo>
                  <a:pt x="10425" y="659"/>
                  <a:pt x="10431" y="649"/>
                  <a:pt x="10520" y="649"/>
                </a:cubicBezTo>
                <a:cubicBezTo>
                  <a:pt x="10648" y="649"/>
                  <a:pt x="10739" y="534"/>
                  <a:pt x="10739" y="373"/>
                </a:cubicBezTo>
                <a:cubicBezTo>
                  <a:pt x="10739" y="256"/>
                  <a:pt x="10749" y="243"/>
                  <a:pt x="10826" y="243"/>
                </a:cubicBezTo>
                <a:lnTo>
                  <a:pt x="10911" y="243"/>
                </a:lnTo>
                <a:lnTo>
                  <a:pt x="10911" y="579"/>
                </a:lnTo>
                <a:lnTo>
                  <a:pt x="10911" y="914"/>
                </a:lnTo>
                <a:lnTo>
                  <a:pt x="10986" y="926"/>
                </a:lnTo>
                <a:lnTo>
                  <a:pt x="11063" y="940"/>
                </a:lnTo>
                <a:lnTo>
                  <a:pt x="11063" y="593"/>
                </a:lnTo>
                <a:lnTo>
                  <a:pt x="11063" y="243"/>
                </a:lnTo>
                <a:lnTo>
                  <a:pt x="11161" y="243"/>
                </a:lnTo>
                <a:cubicBezTo>
                  <a:pt x="11248" y="243"/>
                  <a:pt x="11260" y="232"/>
                  <a:pt x="11252" y="152"/>
                </a:cubicBezTo>
                <a:cubicBezTo>
                  <a:pt x="11244" y="67"/>
                  <a:pt x="11228" y="59"/>
                  <a:pt x="10998" y="48"/>
                </a:cubicBezTo>
                <a:cubicBezTo>
                  <a:pt x="10771" y="37"/>
                  <a:pt x="10753" y="43"/>
                  <a:pt x="10739" y="119"/>
                </a:cubicBezTo>
                <a:cubicBezTo>
                  <a:pt x="10725" y="201"/>
                  <a:pt x="10724" y="202"/>
                  <a:pt x="10654" y="121"/>
                </a:cubicBezTo>
                <a:cubicBezTo>
                  <a:pt x="10609" y="69"/>
                  <a:pt x="10521" y="40"/>
                  <a:pt x="10441" y="37"/>
                </a:cubicBezTo>
                <a:close/>
                <a:moveTo>
                  <a:pt x="10001" y="40"/>
                </a:moveTo>
                <a:cubicBezTo>
                  <a:pt x="9899" y="40"/>
                  <a:pt x="9760" y="172"/>
                  <a:pt x="9760" y="268"/>
                </a:cubicBezTo>
                <a:cubicBezTo>
                  <a:pt x="9760" y="316"/>
                  <a:pt x="9750" y="316"/>
                  <a:pt x="9704" y="274"/>
                </a:cubicBezTo>
                <a:cubicBezTo>
                  <a:pt x="9674" y="246"/>
                  <a:pt x="9648" y="200"/>
                  <a:pt x="9648" y="172"/>
                </a:cubicBezTo>
                <a:cubicBezTo>
                  <a:pt x="9648" y="144"/>
                  <a:pt x="9617" y="121"/>
                  <a:pt x="9579" y="121"/>
                </a:cubicBezTo>
                <a:cubicBezTo>
                  <a:pt x="9541" y="121"/>
                  <a:pt x="9510" y="141"/>
                  <a:pt x="9510" y="164"/>
                </a:cubicBezTo>
                <a:cubicBezTo>
                  <a:pt x="9510" y="186"/>
                  <a:pt x="9488" y="238"/>
                  <a:pt x="9460" y="279"/>
                </a:cubicBezTo>
                <a:cubicBezTo>
                  <a:pt x="9415" y="344"/>
                  <a:pt x="9401" y="346"/>
                  <a:pt x="9357" y="299"/>
                </a:cubicBezTo>
                <a:cubicBezTo>
                  <a:pt x="9290" y="227"/>
                  <a:pt x="9204" y="230"/>
                  <a:pt x="9128" y="308"/>
                </a:cubicBezTo>
                <a:cubicBezTo>
                  <a:pt x="9065" y="372"/>
                  <a:pt x="9044" y="528"/>
                  <a:pt x="9097" y="528"/>
                </a:cubicBezTo>
                <a:cubicBezTo>
                  <a:pt x="9114" y="528"/>
                  <a:pt x="9106" y="558"/>
                  <a:pt x="9082" y="593"/>
                </a:cubicBezTo>
                <a:cubicBezTo>
                  <a:pt x="9026" y="675"/>
                  <a:pt x="9028" y="767"/>
                  <a:pt x="9086" y="861"/>
                </a:cubicBezTo>
                <a:cubicBezTo>
                  <a:pt x="9120" y="917"/>
                  <a:pt x="9172" y="934"/>
                  <a:pt x="9294" y="934"/>
                </a:cubicBezTo>
                <a:lnTo>
                  <a:pt x="9456" y="934"/>
                </a:lnTo>
                <a:lnTo>
                  <a:pt x="9456" y="691"/>
                </a:lnTo>
                <a:cubicBezTo>
                  <a:pt x="9456" y="556"/>
                  <a:pt x="9467" y="446"/>
                  <a:pt x="9483" y="446"/>
                </a:cubicBezTo>
                <a:cubicBezTo>
                  <a:pt x="9498" y="446"/>
                  <a:pt x="9510" y="546"/>
                  <a:pt x="9510" y="666"/>
                </a:cubicBezTo>
                <a:cubicBezTo>
                  <a:pt x="9510" y="899"/>
                  <a:pt x="9532" y="934"/>
                  <a:pt x="9666" y="934"/>
                </a:cubicBezTo>
                <a:cubicBezTo>
                  <a:pt x="9719" y="934"/>
                  <a:pt x="9731" y="913"/>
                  <a:pt x="9731" y="832"/>
                </a:cubicBezTo>
                <a:cubicBezTo>
                  <a:pt x="9731" y="769"/>
                  <a:pt x="9717" y="731"/>
                  <a:pt x="9691" y="731"/>
                </a:cubicBezTo>
                <a:cubicBezTo>
                  <a:pt x="9662" y="731"/>
                  <a:pt x="9648" y="689"/>
                  <a:pt x="9648" y="590"/>
                </a:cubicBezTo>
                <a:cubicBezTo>
                  <a:pt x="9648" y="389"/>
                  <a:pt x="9720" y="401"/>
                  <a:pt x="9743" y="607"/>
                </a:cubicBezTo>
                <a:cubicBezTo>
                  <a:pt x="9773" y="880"/>
                  <a:pt x="9958" y="1007"/>
                  <a:pt x="10161" y="895"/>
                </a:cubicBezTo>
                <a:cubicBezTo>
                  <a:pt x="10224" y="859"/>
                  <a:pt x="10230" y="833"/>
                  <a:pt x="10230" y="652"/>
                </a:cubicBezTo>
                <a:lnTo>
                  <a:pt x="10230" y="446"/>
                </a:lnTo>
                <a:lnTo>
                  <a:pt x="10092" y="446"/>
                </a:lnTo>
                <a:cubicBezTo>
                  <a:pt x="9969" y="446"/>
                  <a:pt x="9955" y="456"/>
                  <a:pt x="9955" y="531"/>
                </a:cubicBezTo>
                <a:cubicBezTo>
                  <a:pt x="9955" y="581"/>
                  <a:pt x="9976" y="625"/>
                  <a:pt x="10009" y="638"/>
                </a:cubicBezTo>
                <a:cubicBezTo>
                  <a:pt x="10078" y="664"/>
                  <a:pt x="10082" y="731"/>
                  <a:pt x="10015" y="731"/>
                </a:cubicBezTo>
                <a:cubicBezTo>
                  <a:pt x="9908" y="731"/>
                  <a:pt x="9861" y="506"/>
                  <a:pt x="9928" y="322"/>
                </a:cubicBezTo>
                <a:cubicBezTo>
                  <a:pt x="9965" y="221"/>
                  <a:pt x="10013" y="222"/>
                  <a:pt x="10072" y="325"/>
                </a:cubicBezTo>
                <a:cubicBezTo>
                  <a:pt x="10136" y="433"/>
                  <a:pt x="10230" y="431"/>
                  <a:pt x="10230" y="322"/>
                </a:cubicBezTo>
                <a:cubicBezTo>
                  <a:pt x="10230" y="189"/>
                  <a:pt x="10110" y="40"/>
                  <a:pt x="10001" y="40"/>
                </a:cubicBezTo>
                <a:close/>
                <a:moveTo>
                  <a:pt x="8332" y="45"/>
                </a:moveTo>
                <a:cubicBezTo>
                  <a:pt x="8290" y="49"/>
                  <a:pt x="8250" y="67"/>
                  <a:pt x="8216" y="102"/>
                </a:cubicBezTo>
                <a:cubicBezTo>
                  <a:pt x="8084" y="238"/>
                  <a:pt x="8065" y="653"/>
                  <a:pt x="8184" y="838"/>
                </a:cubicBezTo>
                <a:cubicBezTo>
                  <a:pt x="8303" y="1024"/>
                  <a:pt x="8596" y="914"/>
                  <a:pt x="8596" y="683"/>
                </a:cubicBezTo>
                <a:cubicBezTo>
                  <a:pt x="8596" y="590"/>
                  <a:pt x="8464" y="578"/>
                  <a:pt x="8440" y="669"/>
                </a:cubicBezTo>
                <a:cubicBezTo>
                  <a:pt x="8413" y="770"/>
                  <a:pt x="8319" y="740"/>
                  <a:pt x="8288" y="621"/>
                </a:cubicBezTo>
                <a:cubicBezTo>
                  <a:pt x="8226" y="384"/>
                  <a:pt x="8338" y="133"/>
                  <a:pt x="8423" y="319"/>
                </a:cubicBezTo>
                <a:cubicBezTo>
                  <a:pt x="8480" y="445"/>
                  <a:pt x="8596" y="437"/>
                  <a:pt x="8596" y="308"/>
                </a:cubicBezTo>
                <a:cubicBezTo>
                  <a:pt x="8596" y="149"/>
                  <a:pt x="8458" y="34"/>
                  <a:pt x="8332" y="45"/>
                </a:cubicBezTo>
                <a:close/>
                <a:moveTo>
                  <a:pt x="3282" y="243"/>
                </a:moveTo>
                <a:cubicBezTo>
                  <a:pt x="3250" y="243"/>
                  <a:pt x="3191" y="281"/>
                  <a:pt x="3151" y="327"/>
                </a:cubicBezTo>
                <a:cubicBezTo>
                  <a:pt x="3057" y="436"/>
                  <a:pt x="3047" y="725"/>
                  <a:pt x="3134" y="852"/>
                </a:cubicBezTo>
                <a:cubicBezTo>
                  <a:pt x="3241" y="1009"/>
                  <a:pt x="3502" y="926"/>
                  <a:pt x="3456" y="751"/>
                </a:cubicBezTo>
                <a:cubicBezTo>
                  <a:pt x="3447" y="717"/>
                  <a:pt x="3453" y="691"/>
                  <a:pt x="3467" y="691"/>
                </a:cubicBezTo>
                <a:cubicBezTo>
                  <a:pt x="3482" y="691"/>
                  <a:pt x="3494" y="746"/>
                  <a:pt x="3494" y="813"/>
                </a:cubicBezTo>
                <a:cubicBezTo>
                  <a:pt x="3494" y="921"/>
                  <a:pt x="3503" y="934"/>
                  <a:pt x="3577" y="934"/>
                </a:cubicBezTo>
                <a:cubicBezTo>
                  <a:pt x="3660" y="934"/>
                  <a:pt x="3660" y="932"/>
                  <a:pt x="3660" y="711"/>
                </a:cubicBezTo>
                <a:cubicBezTo>
                  <a:pt x="3660" y="515"/>
                  <a:pt x="3667" y="488"/>
                  <a:pt x="3716" y="488"/>
                </a:cubicBezTo>
                <a:cubicBezTo>
                  <a:pt x="3759" y="488"/>
                  <a:pt x="3770" y="460"/>
                  <a:pt x="3770" y="370"/>
                </a:cubicBezTo>
                <a:cubicBezTo>
                  <a:pt x="3770" y="256"/>
                  <a:pt x="3767" y="251"/>
                  <a:pt x="3639" y="257"/>
                </a:cubicBezTo>
                <a:cubicBezTo>
                  <a:pt x="3511" y="262"/>
                  <a:pt x="3507" y="269"/>
                  <a:pt x="3490" y="406"/>
                </a:cubicBezTo>
                <a:cubicBezTo>
                  <a:pt x="3481" y="489"/>
                  <a:pt x="3471" y="512"/>
                  <a:pt x="3469" y="460"/>
                </a:cubicBezTo>
                <a:cubicBezTo>
                  <a:pt x="3465" y="356"/>
                  <a:pt x="3368" y="243"/>
                  <a:pt x="3282" y="243"/>
                </a:cubicBezTo>
                <a:close/>
                <a:moveTo>
                  <a:pt x="7690" y="243"/>
                </a:moveTo>
                <a:cubicBezTo>
                  <a:pt x="7518" y="243"/>
                  <a:pt x="7426" y="608"/>
                  <a:pt x="7544" y="827"/>
                </a:cubicBezTo>
                <a:cubicBezTo>
                  <a:pt x="7609" y="949"/>
                  <a:pt x="7771" y="975"/>
                  <a:pt x="7862" y="878"/>
                </a:cubicBezTo>
                <a:cubicBezTo>
                  <a:pt x="7907" y="830"/>
                  <a:pt x="7909" y="812"/>
                  <a:pt x="7877" y="756"/>
                </a:cubicBezTo>
                <a:cubicBezTo>
                  <a:pt x="7853" y="713"/>
                  <a:pt x="7851" y="691"/>
                  <a:pt x="7871" y="691"/>
                </a:cubicBezTo>
                <a:cubicBezTo>
                  <a:pt x="7888" y="691"/>
                  <a:pt x="7902" y="627"/>
                  <a:pt x="7902" y="550"/>
                </a:cubicBezTo>
                <a:cubicBezTo>
                  <a:pt x="7902" y="390"/>
                  <a:pt x="7801" y="243"/>
                  <a:pt x="7690" y="243"/>
                </a:cubicBezTo>
                <a:close/>
                <a:moveTo>
                  <a:pt x="998" y="248"/>
                </a:moveTo>
                <a:lnTo>
                  <a:pt x="998" y="590"/>
                </a:lnTo>
                <a:lnTo>
                  <a:pt x="998" y="934"/>
                </a:lnTo>
                <a:lnTo>
                  <a:pt x="1081" y="934"/>
                </a:lnTo>
                <a:cubicBezTo>
                  <a:pt x="1164" y="934"/>
                  <a:pt x="1164" y="932"/>
                  <a:pt x="1164" y="711"/>
                </a:cubicBezTo>
                <a:cubicBezTo>
                  <a:pt x="1164" y="515"/>
                  <a:pt x="1171" y="488"/>
                  <a:pt x="1220" y="488"/>
                </a:cubicBezTo>
                <a:cubicBezTo>
                  <a:pt x="1263" y="488"/>
                  <a:pt x="1276" y="461"/>
                  <a:pt x="1276" y="370"/>
                </a:cubicBezTo>
                <a:cubicBezTo>
                  <a:pt x="1276" y="255"/>
                  <a:pt x="1271" y="253"/>
                  <a:pt x="1137" y="251"/>
                </a:cubicBezTo>
                <a:lnTo>
                  <a:pt x="998" y="248"/>
                </a:lnTo>
                <a:close/>
                <a:moveTo>
                  <a:pt x="2357" y="248"/>
                </a:moveTo>
                <a:lnTo>
                  <a:pt x="2141" y="257"/>
                </a:lnTo>
                <a:lnTo>
                  <a:pt x="1927" y="265"/>
                </a:lnTo>
                <a:lnTo>
                  <a:pt x="1920" y="598"/>
                </a:lnTo>
                <a:lnTo>
                  <a:pt x="1910" y="934"/>
                </a:lnTo>
                <a:lnTo>
                  <a:pt x="1995" y="934"/>
                </a:lnTo>
                <a:cubicBezTo>
                  <a:pt x="2079" y="934"/>
                  <a:pt x="2080" y="933"/>
                  <a:pt x="2080" y="711"/>
                </a:cubicBezTo>
                <a:cubicBezTo>
                  <a:pt x="2080" y="515"/>
                  <a:pt x="2087" y="488"/>
                  <a:pt x="2136" y="488"/>
                </a:cubicBezTo>
                <a:cubicBezTo>
                  <a:pt x="2180" y="488"/>
                  <a:pt x="2189" y="515"/>
                  <a:pt x="2189" y="621"/>
                </a:cubicBezTo>
                <a:cubicBezTo>
                  <a:pt x="2189" y="856"/>
                  <a:pt x="2250" y="930"/>
                  <a:pt x="2440" y="928"/>
                </a:cubicBezTo>
                <a:lnTo>
                  <a:pt x="2606" y="928"/>
                </a:lnTo>
                <a:lnTo>
                  <a:pt x="2610" y="779"/>
                </a:lnTo>
                <a:cubicBezTo>
                  <a:pt x="2612" y="692"/>
                  <a:pt x="2619" y="664"/>
                  <a:pt x="2627" y="711"/>
                </a:cubicBezTo>
                <a:cubicBezTo>
                  <a:pt x="2634" y="756"/>
                  <a:pt x="2657" y="822"/>
                  <a:pt x="2679" y="858"/>
                </a:cubicBezTo>
                <a:cubicBezTo>
                  <a:pt x="2713" y="914"/>
                  <a:pt x="2714" y="929"/>
                  <a:pt x="2677" y="974"/>
                </a:cubicBezTo>
                <a:cubicBezTo>
                  <a:pt x="2620" y="1043"/>
                  <a:pt x="2623" y="1077"/>
                  <a:pt x="2696" y="1129"/>
                </a:cubicBezTo>
                <a:cubicBezTo>
                  <a:pt x="2793" y="1197"/>
                  <a:pt x="2898" y="1186"/>
                  <a:pt x="2970" y="1101"/>
                </a:cubicBezTo>
                <a:cubicBezTo>
                  <a:pt x="3030" y="1029"/>
                  <a:pt x="3036" y="993"/>
                  <a:pt x="3036" y="643"/>
                </a:cubicBezTo>
                <a:lnTo>
                  <a:pt x="3036" y="265"/>
                </a:lnTo>
                <a:lnTo>
                  <a:pt x="2889" y="257"/>
                </a:lnTo>
                <a:cubicBezTo>
                  <a:pt x="2732" y="249"/>
                  <a:pt x="2638" y="329"/>
                  <a:pt x="2631" y="477"/>
                </a:cubicBezTo>
                <a:cubicBezTo>
                  <a:pt x="2629" y="516"/>
                  <a:pt x="2619" y="485"/>
                  <a:pt x="2610" y="406"/>
                </a:cubicBezTo>
                <a:cubicBezTo>
                  <a:pt x="2596" y="289"/>
                  <a:pt x="2580" y="262"/>
                  <a:pt x="2517" y="251"/>
                </a:cubicBezTo>
                <a:cubicBezTo>
                  <a:pt x="2441" y="238"/>
                  <a:pt x="2440" y="241"/>
                  <a:pt x="2440" y="485"/>
                </a:cubicBezTo>
                <a:cubicBezTo>
                  <a:pt x="2440" y="677"/>
                  <a:pt x="2430" y="731"/>
                  <a:pt x="2398" y="731"/>
                </a:cubicBezTo>
                <a:cubicBezTo>
                  <a:pt x="2365" y="731"/>
                  <a:pt x="2357" y="676"/>
                  <a:pt x="2357" y="488"/>
                </a:cubicBezTo>
                <a:lnTo>
                  <a:pt x="2357" y="248"/>
                </a:lnTo>
                <a:close/>
                <a:moveTo>
                  <a:pt x="5934" y="248"/>
                </a:moveTo>
                <a:lnTo>
                  <a:pt x="5934" y="590"/>
                </a:lnTo>
                <a:lnTo>
                  <a:pt x="5934" y="934"/>
                </a:lnTo>
                <a:lnTo>
                  <a:pt x="6017" y="934"/>
                </a:lnTo>
                <a:cubicBezTo>
                  <a:pt x="6100" y="934"/>
                  <a:pt x="6100" y="932"/>
                  <a:pt x="6100" y="711"/>
                </a:cubicBezTo>
                <a:cubicBezTo>
                  <a:pt x="6100" y="526"/>
                  <a:pt x="6108" y="488"/>
                  <a:pt x="6148" y="488"/>
                </a:cubicBezTo>
                <a:cubicBezTo>
                  <a:pt x="6185" y="488"/>
                  <a:pt x="6197" y="522"/>
                  <a:pt x="6198" y="635"/>
                </a:cubicBezTo>
                <a:cubicBezTo>
                  <a:pt x="6202" y="879"/>
                  <a:pt x="6387" y="1016"/>
                  <a:pt x="6545" y="892"/>
                </a:cubicBezTo>
                <a:cubicBezTo>
                  <a:pt x="6605" y="845"/>
                  <a:pt x="6618" y="733"/>
                  <a:pt x="6565" y="728"/>
                </a:cubicBezTo>
                <a:cubicBezTo>
                  <a:pt x="6537" y="726"/>
                  <a:pt x="6537" y="719"/>
                  <a:pt x="6565" y="703"/>
                </a:cubicBezTo>
                <a:cubicBezTo>
                  <a:pt x="6614" y="674"/>
                  <a:pt x="6607" y="423"/>
                  <a:pt x="6555" y="347"/>
                </a:cubicBezTo>
                <a:cubicBezTo>
                  <a:pt x="6466" y="217"/>
                  <a:pt x="6298" y="235"/>
                  <a:pt x="6231" y="381"/>
                </a:cubicBezTo>
                <a:cubicBezTo>
                  <a:pt x="6219" y="407"/>
                  <a:pt x="6212" y="389"/>
                  <a:pt x="6212" y="339"/>
                </a:cubicBezTo>
                <a:cubicBezTo>
                  <a:pt x="6212" y="261"/>
                  <a:pt x="6196" y="253"/>
                  <a:pt x="6073" y="251"/>
                </a:cubicBezTo>
                <a:lnTo>
                  <a:pt x="5934" y="248"/>
                </a:lnTo>
                <a:close/>
                <a:moveTo>
                  <a:pt x="6626" y="248"/>
                </a:moveTo>
                <a:lnTo>
                  <a:pt x="6626" y="590"/>
                </a:lnTo>
                <a:lnTo>
                  <a:pt x="6626" y="934"/>
                </a:lnTo>
                <a:lnTo>
                  <a:pt x="6711" y="934"/>
                </a:lnTo>
                <a:lnTo>
                  <a:pt x="6798" y="934"/>
                </a:lnTo>
                <a:lnTo>
                  <a:pt x="6790" y="700"/>
                </a:lnTo>
                <a:cubicBezTo>
                  <a:pt x="6784" y="518"/>
                  <a:pt x="6792" y="466"/>
                  <a:pt x="6823" y="466"/>
                </a:cubicBezTo>
                <a:cubicBezTo>
                  <a:pt x="6852" y="466"/>
                  <a:pt x="6865" y="529"/>
                  <a:pt x="6871" y="700"/>
                </a:cubicBezTo>
                <a:cubicBezTo>
                  <a:pt x="6879" y="917"/>
                  <a:pt x="6883" y="934"/>
                  <a:pt x="6946" y="934"/>
                </a:cubicBezTo>
                <a:cubicBezTo>
                  <a:pt x="7012" y="934"/>
                  <a:pt x="7016" y="924"/>
                  <a:pt x="7016" y="629"/>
                </a:cubicBezTo>
                <a:cubicBezTo>
                  <a:pt x="7016" y="277"/>
                  <a:pt x="7002" y="257"/>
                  <a:pt x="6773" y="251"/>
                </a:cubicBezTo>
                <a:lnTo>
                  <a:pt x="6626" y="248"/>
                </a:lnTo>
                <a:close/>
                <a:moveTo>
                  <a:pt x="750" y="251"/>
                </a:moveTo>
                <a:cubicBezTo>
                  <a:pt x="714" y="262"/>
                  <a:pt x="680" y="297"/>
                  <a:pt x="636" y="361"/>
                </a:cubicBezTo>
                <a:cubicBezTo>
                  <a:pt x="533" y="513"/>
                  <a:pt x="527" y="696"/>
                  <a:pt x="623" y="835"/>
                </a:cubicBezTo>
                <a:cubicBezTo>
                  <a:pt x="694" y="940"/>
                  <a:pt x="823" y="966"/>
                  <a:pt x="914" y="895"/>
                </a:cubicBezTo>
                <a:cubicBezTo>
                  <a:pt x="951" y="865"/>
                  <a:pt x="963" y="803"/>
                  <a:pt x="966" y="641"/>
                </a:cubicBezTo>
                <a:cubicBezTo>
                  <a:pt x="969" y="403"/>
                  <a:pt x="958" y="359"/>
                  <a:pt x="869" y="291"/>
                </a:cubicBezTo>
                <a:cubicBezTo>
                  <a:pt x="822" y="254"/>
                  <a:pt x="785" y="240"/>
                  <a:pt x="750" y="251"/>
                </a:cubicBezTo>
                <a:close/>
                <a:moveTo>
                  <a:pt x="5744" y="257"/>
                </a:moveTo>
                <a:cubicBezTo>
                  <a:pt x="5618" y="230"/>
                  <a:pt x="5489" y="388"/>
                  <a:pt x="5489" y="632"/>
                </a:cubicBezTo>
                <a:cubicBezTo>
                  <a:pt x="5489" y="688"/>
                  <a:pt x="5521" y="781"/>
                  <a:pt x="5559" y="835"/>
                </a:cubicBezTo>
                <a:cubicBezTo>
                  <a:pt x="5631" y="942"/>
                  <a:pt x="5757" y="966"/>
                  <a:pt x="5851" y="892"/>
                </a:cubicBezTo>
                <a:cubicBezTo>
                  <a:pt x="5911" y="845"/>
                  <a:pt x="5925" y="733"/>
                  <a:pt x="5871" y="728"/>
                </a:cubicBezTo>
                <a:cubicBezTo>
                  <a:pt x="5843" y="726"/>
                  <a:pt x="5843" y="719"/>
                  <a:pt x="5871" y="703"/>
                </a:cubicBezTo>
                <a:cubicBezTo>
                  <a:pt x="5919" y="674"/>
                  <a:pt x="5915" y="424"/>
                  <a:pt x="5865" y="350"/>
                </a:cubicBezTo>
                <a:cubicBezTo>
                  <a:pt x="5828" y="296"/>
                  <a:pt x="5786" y="266"/>
                  <a:pt x="5744" y="257"/>
                </a:cubicBezTo>
                <a:close/>
                <a:moveTo>
                  <a:pt x="1474" y="1786"/>
                </a:moveTo>
                <a:cubicBezTo>
                  <a:pt x="1446" y="1786"/>
                  <a:pt x="1390" y="1842"/>
                  <a:pt x="1351" y="1911"/>
                </a:cubicBezTo>
                <a:cubicBezTo>
                  <a:pt x="1309" y="1986"/>
                  <a:pt x="1273" y="2019"/>
                  <a:pt x="1262" y="1992"/>
                </a:cubicBezTo>
                <a:cubicBezTo>
                  <a:pt x="1240" y="1940"/>
                  <a:pt x="1165" y="1935"/>
                  <a:pt x="1112" y="1984"/>
                </a:cubicBezTo>
                <a:cubicBezTo>
                  <a:pt x="1073" y="2020"/>
                  <a:pt x="1043" y="2256"/>
                  <a:pt x="1066" y="2345"/>
                </a:cubicBezTo>
                <a:cubicBezTo>
                  <a:pt x="1074" y="2375"/>
                  <a:pt x="1130" y="2396"/>
                  <a:pt x="1203" y="2396"/>
                </a:cubicBezTo>
                <a:lnTo>
                  <a:pt x="1326" y="2396"/>
                </a:lnTo>
                <a:lnTo>
                  <a:pt x="1311" y="2232"/>
                </a:lnTo>
                <a:cubicBezTo>
                  <a:pt x="1301" y="2126"/>
                  <a:pt x="1307" y="2071"/>
                  <a:pt x="1328" y="2071"/>
                </a:cubicBezTo>
                <a:cubicBezTo>
                  <a:pt x="1346" y="2071"/>
                  <a:pt x="1359" y="2138"/>
                  <a:pt x="1359" y="2232"/>
                </a:cubicBezTo>
                <a:cubicBezTo>
                  <a:pt x="1359" y="2349"/>
                  <a:pt x="1369" y="2396"/>
                  <a:pt x="1399" y="2396"/>
                </a:cubicBezTo>
                <a:cubicBezTo>
                  <a:pt x="1429" y="2396"/>
                  <a:pt x="1442" y="2349"/>
                  <a:pt x="1442" y="2232"/>
                </a:cubicBezTo>
                <a:cubicBezTo>
                  <a:pt x="1442" y="2143"/>
                  <a:pt x="1453" y="2071"/>
                  <a:pt x="1469" y="2071"/>
                </a:cubicBezTo>
                <a:cubicBezTo>
                  <a:pt x="1509" y="2071"/>
                  <a:pt x="1504" y="1960"/>
                  <a:pt x="1463" y="1936"/>
                </a:cubicBezTo>
                <a:cubicBezTo>
                  <a:pt x="1442" y="1924"/>
                  <a:pt x="1447" y="1912"/>
                  <a:pt x="1476" y="1911"/>
                </a:cubicBezTo>
                <a:cubicBezTo>
                  <a:pt x="1542" y="1906"/>
                  <a:pt x="1540" y="1786"/>
                  <a:pt x="1474" y="1786"/>
                </a:cubicBezTo>
                <a:close/>
                <a:moveTo>
                  <a:pt x="1844" y="1786"/>
                </a:moveTo>
                <a:cubicBezTo>
                  <a:pt x="1819" y="1786"/>
                  <a:pt x="1802" y="1822"/>
                  <a:pt x="1802" y="1879"/>
                </a:cubicBezTo>
                <a:cubicBezTo>
                  <a:pt x="1802" y="1951"/>
                  <a:pt x="1787" y="1975"/>
                  <a:pt x="1740" y="1973"/>
                </a:cubicBezTo>
                <a:cubicBezTo>
                  <a:pt x="1656" y="1968"/>
                  <a:pt x="1597" y="2144"/>
                  <a:pt x="1634" y="2289"/>
                </a:cubicBezTo>
                <a:cubicBezTo>
                  <a:pt x="1658" y="2378"/>
                  <a:pt x="1679" y="2396"/>
                  <a:pt x="1773" y="2396"/>
                </a:cubicBezTo>
                <a:cubicBezTo>
                  <a:pt x="1870" y="2396"/>
                  <a:pt x="1885" y="2382"/>
                  <a:pt x="1887" y="2303"/>
                </a:cubicBezTo>
                <a:cubicBezTo>
                  <a:pt x="1889" y="2219"/>
                  <a:pt x="1891" y="2220"/>
                  <a:pt x="1910" y="2291"/>
                </a:cubicBezTo>
                <a:cubicBezTo>
                  <a:pt x="1922" y="2334"/>
                  <a:pt x="1956" y="2381"/>
                  <a:pt x="1985" y="2396"/>
                </a:cubicBezTo>
                <a:cubicBezTo>
                  <a:pt x="2048" y="2429"/>
                  <a:pt x="2141" y="2387"/>
                  <a:pt x="2157" y="2320"/>
                </a:cubicBezTo>
                <a:cubicBezTo>
                  <a:pt x="2163" y="2291"/>
                  <a:pt x="2132" y="2270"/>
                  <a:pt x="2076" y="2266"/>
                </a:cubicBezTo>
                <a:lnTo>
                  <a:pt x="1983" y="2260"/>
                </a:lnTo>
                <a:lnTo>
                  <a:pt x="2072" y="2244"/>
                </a:lnTo>
                <a:cubicBezTo>
                  <a:pt x="2137" y="2232"/>
                  <a:pt x="2163" y="2208"/>
                  <a:pt x="2163" y="2153"/>
                </a:cubicBezTo>
                <a:cubicBezTo>
                  <a:pt x="2163" y="2067"/>
                  <a:pt x="2092" y="1947"/>
                  <a:pt x="2041" y="1947"/>
                </a:cubicBezTo>
                <a:cubicBezTo>
                  <a:pt x="1996" y="1947"/>
                  <a:pt x="1923" y="2035"/>
                  <a:pt x="1904" y="2111"/>
                </a:cubicBezTo>
                <a:cubicBezTo>
                  <a:pt x="1896" y="2144"/>
                  <a:pt x="1888" y="2084"/>
                  <a:pt x="1887" y="1978"/>
                </a:cubicBezTo>
                <a:cubicBezTo>
                  <a:pt x="1885" y="1835"/>
                  <a:pt x="1875" y="1786"/>
                  <a:pt x="1844" y="1786"/>
                </a:cubicBezTo>
                <a:close/>
                <a:moveTo>
                  <a:pt x="3188" y="1786"/>
                </a:moveTo>
                <a:cubicBezTo>
                  <a:pt x="3151" y="1786"/>
                  <a:pt x="3134" y="1814"/>
                  <a:pt x="3134" y="1868"/>
                </a:cubicBezTo>
                <a:cubicBezTo>
                  <a:pt x="3134" y="1913"/>
                  <a:pt x="3115" y="1947"/>
                  <a:pt x="3093" y="1947"/>
                </a:cubicBezTo>
                <a:cubicBezTo>
                  <a:pt x="3072" y="1947"/>
                  <a:pt x="3035" y="1977"/>
                  <a:pt x="3011" y="2012"/>
                </a:cubicBezTo>
                <a:cubicBezTo>
                  <a:pt x="2971" y="2070"/>
                  <a:pt x="2966" y="2070"/>
                  <a:pt x="2966" y="2012"/>
                </a:cubicBezTo>
                <a:cubicBezTo>
                  <a:pt x="2966" y="1977"/>
                  <a:pt x="2949" y="1947"/>
                  <a:pt x="2926" y="1947"/>
                </a:cubicBezTo>
                <a:cubicBezTo>
                  <a:pt x="2896" y="1947"/>
                  <a:pt x="2883" y="1994"/>
                  <a:pt x="2883" y="2111"/>
                </a:cubicBezTo>
                <a:cubicBezTo>
                  <a:pt x="2883" y="2228"/>
                  <a:pt x="2873" y="2275"/>
                  <a:pt x="2843" y="2275"/>
                </a:cubicBezTo>
                <a:cubicBezTo>
                  <a:pt x="2813" y="2275"/>
                  <a:pt x="2800" y="2228"/>
                  <a:pt x="2800" y="2111"/>
                </a:cubicBezTo>
                <a:cubicBezTo>
                  <a:pt x="2800" y="1994"/>
                  <a:pt x="2788" y="1947"/>
                  <a:pt x="2758" y="1947"/>
                </a:cubicBezTo>
                <a:cubicBezTo>
                  <a:pt x="2698" y="1947"/>
                  <a:pt x="2700" y="2335"/>
                  <a:pt x="2760" y="2385"/>
                </a:cubicBezTo>
                <a:cubicBezTo>
                  <a:pt x="2816" y="2430"/>
                  <a:pt x="2966" y="2400"/>
                  <a:pt x="2966" y="2342"/>
                </a:cubicBezTo>
                <a:cubicBezTo>
                  <a:pt x="2966" y="2313"/>
                  <a:pt x="2979" y="2313"/>
                  <a:pt x="3001" y="2345"/>
                </a:cubicBezTo>
                <a:cubicBezTo>
                  <a:pt x="3019" y="2372"/>
                  <a:pt x="3080" y="2396"/>
                  <a:pt x="3138" y="2396"/>
                </a:cubicBezTo>
                <a:cubicBezTo>
                  <a:pt x="3218" y="2396"/>
                  <a:pt x="3244" y="2378"/>
                  <a:pt x="3244" y="2325"/>
                </a:cubicBezTo>
                <a:cubicBezTo>
                  <a:pt x="3244" y="2262"/>
                  <a:pt x="3246" y="2263"/>
                  <a:pt x="3278" y="2328"/>
                </a:cubicBezTo>
                <a:cubicBezTo>
                  <a:pt x="3298" y="2367"/>
                  <a:pt x="3345" y="2397"/>
                  <a:pt x="3383" y="2396"/>
                </a:cubicBezTo>
                <a:cubicBezTo>
                  <a:pt x="3420" y="2395"/>
                  <a:pt x="3487" y="2394"/>
                  <a:pt x="3529" y="2393"/>
                </a:cubicBezTo>
                <a:cubicBezTo>
                  <a:pt x="3597" y="2392"/>
                  <a:pt x="3604" y="2376"/>
                  <a:pt x="3604" y="2255"/>
                </a:cubicBezTo>
                <a:cubicBezTo>
                  <a:pt x="3604" y="2171"/>
                  <a:pt x="3621" y="2111"/>
                  <a:pt x="3647" y="2097"/>
                </a:cubicBezTo>
                <a:cubicBezTo>
                  <a:pt x="3678" y="2079"/>
                  <a:pt x="3687" y="2101"/>
                  <a:pt x="3687" y="2190"/>
                </a:cubicBezTo>
                <a:cubicBezTo>
                  <a:pt x="3687" y="2313"/>
                  <a:pt x="3783" y="2454"/>
                  <a:pt x="3835" y="2407"/>
                </a:cubicBezTo>
                <a:cubicBezTo>
                  <a:pt x="3851" y="2393"/>
                  <a:pt x="3904" y="2385"/>
                  <a:pt x="3955" y="2387"/>
                </a:cubicBezTo>
                <a:cubicBezTo>
                  <a:pt x="4045" y="2392"/>
                  <a:pt x="4047" y="2389"/>
                  <a:pt x="4047" y="2232"/>
                </a:cubicBezTo>
                <a:cubicBezTo>
                  <a:pt x="4047" y="2144"/>
                  <a:pt x="4061" y="2071"/>
                  <a:pt x="4076" y="2071"/>
                </a:cubicBezTo>
                <a:cubicBezTo>
                  <a:pt x="4092" y="2071"/>
                  <a:pt x="4103" y="2143"/>
                  <a:pt x="4103" y="2232"/>
                </a:cubicBezTo>
                <a:cubicBezTo>
                  <a:pt x="4103" y="2349"/>
                  <a:pt x="4116" y="2396"/>
                  <a:pt x="4146" y="2396"/>
                </a:cubicBezTo>
                <a:cubicBezTo>
                  <a:pt x="4211" y="2396"/>
                  <a:pt x="4204" y="2002"/>
                  <a:pt x="4138" y="1978"/>
                </a:cubicBezTo>
                <a:cubicBezTo>
                  <a:pt x="4044" y="1944"/>
                  <a:pt x="3938" y="1951"/>
                  <a:pt x="3938" y="1992"/>
                </a:cubicBezTo>
                <a:cubicBezTo>
                  <a:pt x="3938" y="2019"/>
                  <a:pt x="3916" y="2017"/>
                  <a:pt x="3878" y="1987"/>
                </a:cubicBezTo>
                <a:cubicBezTo>
                  <a:pt x="3835" y="1953"/>
                  <a:pt x="3800" y="1952"/>
                  <a:pt x="3753" y="1984"/>
                </a:cubicBezTo>
                <a:cubicBezTo>
                  <a:pt x="3712" y="2011"/>
                  <a:pt x="3687" y="2014"/>
                  <a:pt x="3687" y="1990"/>
                </a:cubicBezTo>
                <a:cubicBezTo>
                  <a:pt x="3687" y="1968"/>
                  <a:pt x="3650" y="1947"/>
                  <a:pt x="3604" y="1947"/>
                </a:cubicBezTo>
                <a:cubicBezTo>
                  <a:pt x="3547" y="1947"/>
                  <a:pt x="3521" y="1968"/>
                  <a:pt x="3521" y="2012"/>
                </a:cubicBezTo>
                <a:cubicBezTo>
                  <a:pt x="3521" y="2070"/>
                  <a:pt x="3517" y="2070"/>
                  <a:pt x="3477" y="2012"/>
                </a:cubicBezTo>
                <a:cubicBezTo>
                  <a:pt x="3415" y="1922"/>
                  <a:pt x="3339" y="1932"/>
                  <a:pt x="3288" y="2038"/>
                </a:cubicBezTo>
                <a:cubicBezTo>
                  <a:pt x="3246" y="2125"/>
                  <a:pt x="3244" y="2125"/>
                  <a:pt x="3244" y="1958"/>
                </a:cubicBezTo>
                <a:cubicBezTo>
                  <a:pt x="3244" y="1814"/>
                  <a:pt x="3235" y="1786"/>
                  <a:pt x="3188" y="1786"/>
                </a:cubicBezTo>
                <a:close/>
                <a:moveTo>
                  <a:pt x="8637" y="1786"/>
                </a:moveTo>
                <a:cubicBezTo>
                  <a:pt x="8611" y="1786"/>
                  <a:pt x="8596" y="1823"/>
                  <a:pt x="8596" y="1885"/>
                </a:cubicBezTo>
                <a:cubicBezTo>
                  <a:pt x="8596" y="1959"/>
                  <a:pt x="8585" y="1979"/>
                  <a:pt x="8554" y="1961"/>
                </a:cubicBezTo>
                <a:cubicBezTo>
                  <a:pt x="8530" y="1948"/>
                  <a:pt x="8487" y="1970"/>
                  <a:pt x="8459" y="2006"/>
                </a:cubicBezTo>
                <a:cubicBezTo>
                  <a:pt x="8416" y="2064"/>
                  <a:pt x="8405" y="2065"/>
                  <a:pt x="8376" y="2015"/>
                </a:cubicBezTo>
                <a:cubicBezTo>
                  <a:pt x="8358" y="1983"/>
                  <a:pt x="8300" y="1956"/>
                  <a:pt x="8247" y="1956"/>
                </a:cubicBezTo>
                <a:lnTo>
                  <a:pt x="8151" y="1956"/>
                </a:lnTo>
                <a:lnTo>
                  <a:pt x="8151" y="2176"/>
                </a:lnTo>
                <a:cubicBezTo>
                  <a:pt x="8151" y="2339"/>
                  <a:pt x="8161" y="2396"/>
                  <a:pt x="8191" y="2396"/>
                </a:cubicBezTo>
                <a:cubicBezTo>
                  <a:pt x="8217" y="2396"/>
                  <a:pt x="8234" y="2343"/>
                  <a:pt x="8239" y="2244"/>
                </a:cubicBezTo>
                <a:cubicBezTo>
                  <a:pt x="8244" y="2160"/>
                  <a:pt x="8261" y="2091"/>
                  <a:pt x="8276" y="2091"/>
                </a:cubicBezTo>
                <a:cubicBezTo>
                  <a:pt x="8291" y="2091"/>
                  <a:pt x="8308" y="2160"/>
                  <a:pt x="8313" y="2244"/>
                </a:cubicBezTo>
                <a:cubicBezTo>
                  <a:pt x="8321" y="2398"/>
                  <a:pt x="8400" y="2470"/>
                  <a:pt x="8401" y="2325"/>
                </a:cubicBezTo>
                <a:cubicBezTo>
                  <a:pt x="8402" y="2258"/>
                  <a:pt x="8403" y="2258"/>
                  <a:pt x="8430" y="2325"/>
                </a:cubicBezTo>
                <a:cubicBezTo>
                  <a:pt x="8450" y="2374"/>
                  <a:pt x="8494" y="2396"/>
                  <a:pt x="8569" y="2396"/>
                </a:cubicBezTo>
                <a:cubicBezTo>
                  <a:pt x="8664" y="2396"/>
                  <a:pt x="8679" y="2382"/>
                  <a:pt x="8681" y="2303"/>
                </a:cubicBezTo>
                <a:lnTo>
                  <a:pt x="8683" y="2212"/>
                </a:lnTo>
                <a:lnTo>
                  <a:pt x="8708" y="2303"/>
                </a:lnTo>
                <a:cubicBezTo>
                  <a:pt x="8731" y="2386"/>
                  <a:pt x="8785" y="2421"/>
                  <a:pt x="8858" y="2396"/>
                </a:cubicBezTo>
                <a:cubicBezTo>
                  <a:pt x="8873" y="2391"/>
                  <a:pt x="8928" y="2388"/>
                  <a:pt x="8980" y="2390"/>
                </a:cubicBezTo>
                <a:cubicBezTo>
                  <a:pt x="9070" y="2394"/>
                  <a:pt x="9071" y="2387"/>
                  <a:pt x="9061" y="2252"/>
                </a:cubicBezTo>
                <a:cubicBezTo>
                  <a:pt x="9048" y="2092"/>
                  <a:pt x="9096" y="2040"/>
                  <a:pt x="9145" y="2156"/>
                </a:cubicBezTo>
                <a:cubicBezTo>
                  <a:pt x="9165" y="2203"/>
                  <a:pt x="9166" y="2232"/>
                  <a:pt x="9149" y="2232"/>
                </a:cubicBezTo>
                <a:cubicBezTo>
                  <a:pt x="9095" y="2232"/>
                  <a:pt x="9122" y="2357"/>
                  <a:pt x="9184" y="2390"/>
                </a:cubicBezTo>
                <a:cubicBezTo>
                  <a:pt x="9257" y="2430"/>
                  <a:pt x="9317" y="2407"/>
                  <a:pt x="9365" y="2320"/>
                </a:cubicBezTo>
                <a:cubicBezTo>
                  <a:pt x="9395" y="2266"/>
                  <a:pt x="9400" y="2274"/>
                  <a:pt x="9400" y="2368"/>
                </a:cubicBezTo>
                <a:cubicBezTo>
                  <a:pt x="9400" y="2477"/>
                  <a:pt x="9436" y="2513"/>
                  <a:pt x="9469" y="2435"/>
                </a:cubicBezTo>
                <a:cubicBezTo>
                  <a:pt x="9479" y="2413"/>
                  <a:pt x="9497" y="2402"/>
                  <a:pt x="9510" y="2413"/>
                </a:cubicBezTo>
                <a:cubicBezTo>
                  <a:pt x="9522" y="2424"/>
                  <a:pt x="9564" y="2397"/>
                  <a:pt x="9604" y="2351"/>
                </a:cubicBezTo>
                <a:cubicBezTo>
                  <a:pt x="9676" y="2268"/>
                  <a:pt x="9691" y="2286"/>
                  <a:pt x="9677" y="2433"/>
                </a:cubicBezTo>
                <a:cubicBezTo>
                  <a:pt x="9674" y="2464"/>
                  <a:pt x="9690" y="2504"/>
                  <a:pt x="9710" y="2523"/>
                </a:cubicBezTo>
                <a:cubicBezTo>
                  <a:pt x="9803" y="2609"/>
                  <a:pt x="9926" y="2508"/>
                  <a:pt x="9926" y="2345"/>
                </a:cubicBezTo>
                <a:cubicBezTo>
                  <a:pt x="9926" y="2265"/>
                  <a:pt x="9929" y="2263"/>
                  <a:pt x="9963" y="2331"/>
                </a:cubicBezTo>
                <a:cubicBezTo>
                  <a:pt x="9986" y="2378"/>
                  <a:pt x="10026" y="2396"/>
                  <a:pt x="10078" y="2387"/>
                </a:cubicBezTo>
                <a:cubicBezTo>
                  <a:pt x="10184" y="2369"/>
                  <a:pt x="10200" y="2285"/>
                  <a:pt x="10101" y="2263"/>
                </a:cubicBezTo>
                <a:cubicBezTo>
                  <a:pt x="10027" y="2247"/>
                  <a:pt x="10027" y="2244"/>
                  <a:pt x="10113" y="2238"/>
                </a:cubicBezTo>
                <a:cubicBezTo>
                  <a:pt x="10186" y="2233"/>
                  <a:pt x="10203" y="2248"/>
                  <a:pt x="10203" y="2314"/>
                </a:cubicBezTo>
                <a:cubicBezTo>
                  <a:pt x="10203" y="2359"/>
                  <a:pt x="10223" y="2396"/>
                  <a:pt x="10246" y="2396"/>
                </a:cubicBezTo>
                <a:cubicBezTo>
                  <a:pt x="10279" y="2396"/>
                  <a:pt x="10286" y="2335"/>
                  <a:pt x="10286" y="2091"/>
                </a:cubicBezTo>
                <a:cubicBezTo>
                  <a:pt x="10286" y="1848"/>
                  <a:pt x="10279" y="1786"/>
                  <a:pt x="10246" y="1786"/>
                </a:cubicBezTo>
                <a:cubicBezTo>
                  <a:pt x="10216" y="1786"/>
                  <a:pt x="10202" y="1834"/>
                  <a:pt x="10200" y="1958"/>
                </a:cubicBezTo>
                <a:cubicBezTo>
                  <a:pt x="10198" y="2053"/>
                  <a:pt x="10191" y="2099"/>
                  <a:pt x="10184" y="2060"/>
                </a:cubicBezTo>
                <a:cubicBezTo>
                  <a:pt x="10177" y="2021"/>
                  <a:pt x="10139" y="1979"/>
                  <a:pt x="10099" y="1964"/>
                </a:cubicBezTo>
                <a:cubicBezTo>
                  <a:pt x="10044" y="1944"/>
                  <a:pt x="10017" y="1959"/>
                  <a:pt x="9978" y="2029"/>
                </a:cubicBezTo>
                <a:cubicBezTo>
                  <a:pt x="9928" y="2120"/>
                  <a:pt x="9926" y="2119"/>
                  <a:pt x="9926" y="2035"/>
                </a:cubicBezTo>
                <a:cubicBezTo>
                  <a:pt x="9926" y="1968"/>
                  <a:pt x="9911" y="1952"/>
                  <a:pt x="9851" y="1956"/>
                </a:cubicBezTo>
                <a:cubicBezTo>
                  <a:pt x="9727" y="1964"/>
                  <a:pt x="9677" y="1990"/>
                  <a:pt x="9677" y="2054"/>
                </a:cubicBezTo>
                <a:cubicBezTo>
                  <a:pt x="9677" y="2088"/>
                  <a:pt x="9664" y="2105"/>
                  <a:pt x="9648" y="2091"/>
                </a:cubicBezTo>
                <a:cubicBezTo>
                  <a:pt x="9633" y="2077"/>
                  <a:pt x="9621" y="2030"/>
                  <a:pt x="9621" y="1987"/>
                </a:cubicBezTo>
                <a:cubicBezTo>
                  <a:pt x="9621" y="1921"/>
                  <a:pt x="9608" y="1911"/>
                  <a:pt x="9544" y="1933"/>
                </a:cubicBezTo>
                <a:cubicBezTo>
                  <a:pt x="9502" y="1947"/>
                  <a:pt x="9452" y="1983"/>
                  <a:pt x="9431" y="2012"/>
                </a:cubicBezTo>
                <a:cubicBezTo>
                  <a:pt x="9399" y="2056"/>
                  <a:pt x="9379" y="2053"/>
                  <a:pt x="9325" y="2001"/>
                </a:cubicBezTo>
                <a:cubicBezTo>
                  <a:pt x="9272" y="1950"/>
                  <a:pt x="9244" y="1948"/>
                  <a:pt x="9190" y="1984"/>
                </a:cubicBezTo>
                <a:cubicBezTo>
                  <a:pt x="9148" y="2012"/>
                  <a:pt x="9122" y="2014"/>
                  <a:pt x="9122" y="1990"/>
                </a:cubicBezTo>
                <a:cubicBezTo>
                  <a:pt x="9122" y="1968"/>
                  <a:pt x="9085" y="1947"/>
                  <a:pt x="9039" y="1947"/>
                </a:cubicBezTo>
                <a:cubicBezTo>
                  <a:pt x="8982" y="1947"/>
                  <a:pt x="8956" y="1968"/>
                  <a:pt x="8956" y="2012"/>
                </a:cubicBezTo>
                <a:cubicBezTo>
                  <a:pt x="8956" y="2070"/>
                  <a:pt x="8952" y="2070"/>
                  <a:pt x="8912" y="2012"/>
                </a:cubicBezTo>
                <a:cubicBezTo>
                  <a:pt x="8888" y="1977"/>
                  <a:pt x="8854" y="1947"/>
                  <a:pt x="8835" y="1947"/>
                </a:cubicBezTo>
                <a:cubicBezTo>
                  <a:pt x="8790" y="1947"/>
                  <a:pt x="8717" y="2035"/>
                  <a:pt x="8698" y="2111"/>
                </a:cubicBezTo>
                <a:cubicBezTo>
                  <a:pt x="8690" y="2144"/>
                  <a:pt x="8682" y="2084"/>
                  <a:pt x="8681" y="1978"/>
                </a:cubicBezTo>
                <a:cubicBezTo>
                  <a:pt x="8679" y="1835"/>
                  <a:pt x="8667" y="1786"/>
                  <a:pt x="8637" y="1786"/>
                </a:cubicBezTo>
                <a:close/>
                <a:moveTo>
                  <a:pt x="11826" y="1786"/>
                </a:moveTo>
                <a:cubicBezTo>
                  <a:pt x="11801" y="1786"/>
                  <a:pt x="11784" y="1822"/>
                  <a:pt x="11784" y="1879"/>
                </a:cubicBezTo>
                <a:cubicBezTo>
                  <a:pt x="11784" y="1951"/>
                  <a:pt x="11769" y="1975"/>
                  <a:pt x="11722" y="1973"/>
                </a:cubicBezTo>
                <a:cubicBezTo>
                  <a:pt x="11638" y="1968"/>
                  <a:pt x="11579" y="2144"/>
                  <a:pt x="11616" y="2289"/>
                </a:cubicBezTo>
                <a:cubicBezTo>
                  <a:pt x="11639" y="2378"/>
                  <a:pt x="11660" y="2396"/>
                  <a:pt x="11755" y="2396"/>
                </a:cubicBezTo>
                <a:lnTo>
                  <a:pt x="11867" y="2396"/>
                </a:lnTo>
                <a:lnTo>
                  <a:pt x="11867" y="2091"/>
                </a:lnTo>
                <a:cubicBezTo>
                  <a:pt x="11867" y="1848"/>
                  <a:pt x="11860" y="1786"/>
                  <a:pt x="11826" y="1786"/>
                </a:cubicBezTo>
                <a:close/>
                <a:moveTo>
                  <a:pt x="12326" y="1786"/>
                </a:moveTo>
                <a:cubicBezTo>
                  <a:pt x="12292" y="1786"/>
                  <a:pt x="12283" y="1848"/>
                  <a:pt x="12283" y="2091"/>
                </a:cubicBezTo>
                <a:cubicBezTo>
                  <a:pt x="12283" y="2329"/>
                  <a:pt x="12292" y="2396"/>
                  <a:pt x="12324" y="2396"/>
                </a:cubicBezTo>
                <a:cubicBezTo>
                  <a:pt x="12350" y="2396"/>
                  <a:pt x="12366" y="2343"/>
                  <a:pt x="12372" y="2244"/>
                </a:cubicBezTo>
                <a:cubicBezTo>
                  <a:pt x="12377" y="2160"/>
                  <a:pt x="12393" y="2091"/>
                  <a:pt x="12408" y="2091"/>
                </a:cubicBezTo>
                <a:cubicBezTo>
                  <a:pt x="12424" y="2091"/>
                  <a:pt x="12440" y="2160"/>
                  <a:pt x="12445" y="2244"/>
                </a:cubicBezTo>
                <a:cubicBezTo>
                  <a:pt x="12451" y="2343"/>
                  <a:pt x="12467" y="2396"/>
                  <a:pt x="12493" y="2396"/>
                </a:cubicBezTo>
                <a:cubicBezTo>
                  <a:pt x="12515" y="2396"/>
                  <a:pt x="12534" y="2373"/>
                  <a:pt x="12536" y="2345"/>
                </a:cubicBezTo>
                <a:cubicBezTo>
                  <a:pt x="12537" y="2305"/>
                  <a:pt x="12540" y="2305"/>
                  <a:pt x="12551" y="2345"/>
                </a:cubicBezTo>
                <a:cubicBezTo>
                  <a:pt x="12560" y="2378"/>
                  <a:pt x="12627" y="2396"/>
                  <a:pt x="12744" y="2396"/>
                </a:cubicBezTo>
                <a:lnTo>
                  <a:pt x="12921" y="2396"/>
                </a:lnTo>
                <a:lnTo>
                  <a:pt x="12921" y="2255"/>
                </a:lnTo>
                <a:cubicBezTo>
                  <a:pt x="12921" y="2167"/>
                  <a:pt x="12937" y="2100"/>
                  <a:pt x="12965" y="2077"/>
                </a:cubicBezTo>
                <a:cubicBezTo>
                  <a:pt x="13030" y="2024"/>
                  <a:pt x="12993" y="1963"/>
                  <a:pt x="12894" y="1958"/>
                </a:cubicBezTo>
                <a:cubicBezTo>
                  <a:pt x="12813" y="1955"/>
                  <a:pt x="12810" y="1961"/>
                  <a:pt x="12805" y="2145"/>
                </a:cubicBezTo>
                <a:lnTo>
                  <a:pt x="12800" y="2334"/>
                </a:lnTo>
                <a:lnTo>
                  <a:pt x="12790" y="2164"/>
                </a:lnTo>
                <a:cubicBezTo>
                  <a:pt x="12782" y="2039"/>
                  <a:pt x="12764" y="1985"/>
                  <a:pt x="12724" y="1967"/>
                </a:cubicBezTo>
                <a:cubicBezTo>
                  <a:pt x="12633" y="1924"/>
                  <a:pt x="12560" y="1983"/>
                  <a:pt x="12557" y="2102"/>
                </a:cubicBezTo>
                <a:cubicBezTo>
                  <a:pt x="12554" y="2187"/>
                  <a:pt x="12550" y="2194"/>
                  <a:pt x="12539" y="2131"/>
                </a:cubicBezTo>
                <a:cubicBezTo>
                  <a:pt x="12518" y="2005"/>
                  <a:pt x="12471" y="1940"/>
                  <a:pt x="12416" y="1961"/>
                </a:cubicBezTo>
                <a:cubicBezTo>
                  <a:pt x="12378" y="1976"/>
                  <a:pt x="12366" y="1960"/>
                  <a:pt x="12366" y="1885"/>
                </a:cubicBezTo>
                <a:cubicBezTo>
                  <a:pt x="12366" y="1825"/>
                  <a:pt x="12351" y="1786"/>
                  <a:pt x="12326" y="1786"/>
                </a:cubicBezTo>
                <a:close/>
                <a:moveTo>
                  <a:pt x="14627" y="1786"/>
                </a:moveTo>
                <a:cubicBezTo>
                  <a:pt x="14604" y="1786"/>
                  <a:pt x="14584" y="1823"/>
                  <a:pt x="14584" y="1868"/>
                </a:cubicBezTo>
                <a:cubicBezTo>
                  <a:pt x="14584" y="1913"/>
                  <a:pt x="14566" y="1947"/>
                  <a:pt x="14544" y="1947"/>
                </a:cubicBezTo>
                <a:cubicBezTo>
                  <a:pt x="14440" y="1947"/>
                  <a:pt x="14374" y="2232"/>
                  <a:pt x="14451" y="2345"/>
                </a:cubicBezTo>
                <a:cubicBezTo>
                  <a:pt x="14470" y="2372"/>
                  <a:pt x="14526" y="2396"/>
                  <a:pt x="14577" y="2396"/>
                </a:cubicBezTo>
                <a:cubicBezTo>
                  <a:pt x="14665" y="2396"/>
                  <a:pt x="14667" y="2389"/>
                  <a:pt x="14667" y="2232"/>
                </a:cubicBezTo>
                <a:cubicBezTo>
                  <a:pt x="14667" y="2143"/>
                  <a:pt x="14681" y="2071"/>
                  <a:pt x="14696" y="2071"/>
                </a:cubicBezTo>
                <a:cubicBezTo>
                  <a:pt x="14711" y="2071"/>
                  <a:pt x="14723" y="2142"/>
                  <a:pt x="14723" y="2229"/>
                </a:cubicBezTo>
                <a:cubicBezTo>
                  <a:pt x="14723" y="2320"/>
                  <a:pt x="14738" y="2397"/>
                  <a:pt x="14758" y="2407"/>
                </a:cubicBezTo>
                <a:cubicBezTo>
                  <a:pt x="14777" y="2417"/>
                  <a:pt x="14808" y="2415"/>
                  <a:pt x="14827" y="2404"/>
                </a:cubicBezTo>
                <a:cubicBezTo>
                  <a:pt x="14868" y="2382"/>
                  <a:pt x="14873" y="2275"/>
                  <a:pt x="14833" y="2275"/>
                </a:cubicBezTo>
                <a:cubicBezTo>
                  <a:pt x="14818" y="2275"/>
                  <a:pt x="14806" y="2229"/>
                  <a:pt x="14806" y="2173"/>
                </a:cubicBezTo>
                <a:cubicBezTo>
                  <a:pt x="14806" y="2117"/>
                  <a:pt x="14818" y="2071"/>
                  <a:pt x="14833" y="2071"/>
                </a:cubicBezTo>
                <a:cubicBezTo>
                  <a:pt x="14873" y="2071"/>
                  <a:pt x="14867" y="1992"/>
                  <a:pt x="14821" y="1925"/>
                </a:cubicBezTo>
                <a:cubicBezTo>
                  <a:pt x="14776" y="1858"/>
                  <a:pt x="14723" y="1849"/>
                  <a:pt x="14723" y="1908"/>
                </a:cubicBezTo>
                <a:cubicBezTo>
                  <a:pt x="14723" y="1930"/>
                  <a:pt x="14711" y="1947"/>
                  <a:pt x="14696" y="1947"/>
                </a:cubicBezTo>
                <a:cubicBezTo>
                  <a:pt x="14681" y="1947"/>
                  <a:pt x="14667" y="1913"/>
                  <a:pt x="14667" y="1868"/>
                </a:cubicBezTo>
                <a:cubicBezTo>
                  <a:pt x="14667" y="1823"/>
                  <a:pt x="14650" y="1786"/>
                  <a:pt x="14627" y="1786"/>
                </a:cubicBezTo>
                <a:close/>
                <a:moveTo>
                  <a:pt x="15348" y="1786"/>
                </a:moveTo>
                <a:cubicBezTo>
                  <a:pt x="15324" y="1786"/>
                  <a:pt x="15305" y="1823"/>
                  <a:pt x="15305" y="1874"/>
                </a:cubicBezTo>
                <a:cubicBezTo>
                  <a:pt x="15305" y="1956"/>
                  <a:pt x="15303" y="1957"/>
                  <a:pt x="15255" y="1894"/>
                </a:cubicBezTo>
                <a:cubicBezTo>
                  <a:pt x="15183" y="1798"/>
                  <a:pt x="15068" y="1808"/>
                  <a:pt x="15016" y="1916"/>
                </a:cubicBezTo>
                <a:cubicBezTo>
                  <a:pt x="14936" y="2083"/>
                  <a:pt x="14975" y="2330"/>
                  <a:pt x="15091" y="2393"/>
                </a:cubicBezTo>
                <a:cubicBezTo>
                  <a:pt x="15163" y="2432"/>
                  <a:pt x="15223" y="2406"/>
                  <a:pt x="15271" y="2320"/>
                </a:cubicBezTo>
                <a:cubicBezTo>
                  <a:pt x="15302" y="2263"/>
                  <a:pt x="15305" y="2264"/>
                  <a:pt x="15305" y="2325"/>
                </a:cubicBezTo>
                <a:cubicBezTo>
                  <a:pt x="15305" y="2468"/>
                  <a:pt x="15385" y="2396"/>
                  <a:pt x="15394" y="2246"/>
                </a:cubicBezTo>
                <a:cubicBezTo>
                  <a:pt x="15406" y="2032"/>
                  <a:pt x="15471" y="2018"/>
                  <a:pt x="15471" y="2229"/>
                </a:cubicBezTo>
                <a:cubicBezTo>
                  <a:pt x="15471" y="2350"/>
                  <a:pt x="15483" y="2396"/>
                  <a:pt x="15513" y="2396"/>
                </a:cubicBezTo>
                <a:cubicBezTo>
                  <a:pt x="15545" y="2396"/>
                  <a:pt x="15556" y="2346"/>
                  <a:pt x="15556" y="2196"/>
                </a:cubicBezTo>
                <a:cubicBezTo>
                  <a:pt x="15556" y="2031"/>
                  <a:pt x="15545" y="1991"/>
                  <a:pt x="15500" y="1970"/>
                </a:cubicBezTo>
                <a:cubicBezTo>
                  <a:pt x="15470" y="1956"/>
                  <a:pt x="15432" y="1956"/>
                  <a:pt x="15417" y="1970"/>
                </a:cubicBezTo>
                <a:cubicBezTo>
                  <a:pt x="15401" y="1984"/>
                  <a:pt x="15388" y="1950"/>
                  <a:pt x="15388" y="1891"/>
                </a:cubicBezTo>
                <a:cubicBezTo>
                  <a:pt x="15388" y="1825"/>
                  <a:pt x="15374" y="1786"/>
                  <a:pt x="15348" y="1786"/>
                </a:cubicBezTo>
                <a:close/>
                <a:moveTo>
                  <a:pt x="17371" y="1786"/>
                </a:moveTo>
                <a:cubicBezTo>
                  <a:pt x="17341" y="1786"/>
                  <a:pt x="17329" y="1834"/>
                  <a:pt x="17327" y="1958"/>
                </a:cubicBezTo>
                <a:cubicBezTo>
                  <a:pt x="17325" y="2053"/>
                  <a:pt x="17317" y="2099"/>
                  <a:pt x="17310" y="2060"/>
                </a:cubicBezTo>
                <a:cubicBezTo>
                  <a:pt x="17303" y="2021"/>
                  <a:pt x="17264" y="1979"/>
                  <a:pt x="17225" y="1964"/>
                </a:cubicBezTo>
                <a:cubicBezTo>
                  <a:pt x="17170" y="1944"/>
                  <a:pt x="17142" y="1959"/>
                  <a:pt x="17103" y="2029"/>
                </a:cubicBezTo>
                <a:cubicBezTo>
                  <a:pt x="17045" y="2134"/>
                  <a:pt x="17040" y="2205"/>
                  <a:pt x="17082" y="2320"/>
                </a:cubicBezTo>
                <a:cubicBezTo>
                  <a:pt x="17104" y="2379"/>
                  <a:pt x="17135" y="2397"/>
                  <a:pt x="17198" y="2387"/>
                </a:cubicBezTo>
                <a:cubicBezTo>
                  <a:pt x="17309" y="2371"/>
                  <a:pt x="17329" y="2286"/>
                  <a:pt x="17227" y="2263"/>
                </a:cubicBezTo>
                <a:cubicBezTo>
                  <a:pt x="17152" y="2247"/>
                  <a:pt x="17152" y="2244"/>
                  <a:pt x="17238" y="2238"/>
                </a:cubicBezTo>
                <a:cubicBezTo>
                  <a:pt x="17311" y="2233"/>
                  <a:pt x="17329" y="2248"/>
                  <a:pt x="17329" y="2314"/>
                </a:cubicBezTo>
                <a:cubicBezTo>
                  <a:pt x="17329" y="2359"/>
                  <a:pt x="17348" y="2396"/>
                  <a:pt x="17371" y="2396"/>
                </a:cubicBezTo>
                <a:cubicBezTo>
                  <a:pt x="17405" y="2396"/>
                  <a:pt x="17412" y="2335"/>
                  <a:pt x="17412" y="2091"/>
                </a:cubicBezTo>
                <a:cubicBezTo>
                  <a:pt x="17412" y="1848"/>
                  <a:pt x="17405" y="1786"/>
                  <a:pt x="17371" y="1786"/>
                </a:cubicBezTo>
                <a:close/>
                <a:moveTo>
                  <a:pt x="17510" y="1786"/>
                </a:moveTo>
                <a:cubicBezTo>
                  <a:pt x="17477" y="1786"/>
                  <a:pt x="17468" y="1848"/>
                  <a:pt x="17468" y="2091"/>
                </a:cubicBezTo>
                <a:cubicBezTo>
                  <a:pt x="17468" y="2335"/>
                  <a:pt x="17477" y="2396"/>
                  <a:pt x="17510" y="2396"/>
                </a:cubicBezTo>
                <a:cubicBezTo>
                  <a:pt x="17533" y="2396"/>
                  <a:pt x="17551" y="2363"/>
                  <a:pt x="17551" y="2325"/>
                </a:cubicBezTo>
                <a:cubicBezTo>
                  <a:pt x="17551" y="2263"/>
                  <a:pt x="17554" y="2265"/>
                  <a:pt x="17585" y="2323"/>
                </a:cubicBezTo>
                <a:cubicBezTo>
                  <a:pt x="17604" y="2358"/>
                  <a:pt x="17640" y="2394"/>
                  <a:pt x="17662" y="2404"/>
                </a:cubicBezTo>
                <a:cubicBezTo>
                  <a:pt x="17685" y="2415"/>
                  <a:pt x="17714" y="2416"/>
                  <a:pt x="17728" y="2404"/>
                </a:cubicBezTo>
                <a:cubicBezTo>
                  <a:pt x="17742" y="2393"/>
                  <a:pt x="17788" y="2386"/>
                  <a:pt x="17832" y="2387"/>
                </a:cubicBezTo>
                <a:cubicBezTo>
                  <a:pt x="17904" y="2390"/>
                  <a:pt x="17911" y="2377"/>
                  <a:pt x="17911" y="2255"/>
                </a:cubicBezTo>
                <a:cubicBezTo>
                  <a:pt x="17911" y="2172"/>
                  <a:pt x="17928" y="2111"/>
                  <a:pt x="17953" y="2097"/>
                </a:cubicBezTo>
                <a:cubicBezTo>
                  <a:pt x="18030" y="2053"/>
                  <a:pt x="18000" y="1947"/>
                  <a:pt x="17911" y="1947"/>
                </a:cubicBezTo>
                <a:cubicBezTo>
                  <a:pt x="17854" y="1947"/>
                  <a:pt x="17828" y="1968"/>
                  <a:pt x="17828" y="2012"/>
                </a:cubicBezTo>
                <a:cubicBezTo>
                  <a:pt x="17828" y="2070"/>
                  <a:pt x="17825" y="2070"/>
                  <a:pt x="17786" y="2012"/>
                </a:cubicBezTo>
                <a:cubicBezTo>
                  <a:pt x="17727" y="1927"/>
                  <a:pt x="17673" y="1931"/>
                  <a:pt x="17606" y="2029"/>
                </a:cubicBezTo>
                <a:lnTo>
                  <a:pt x="17551" y="2111"/>
                </a:lnTo>
                <a:lnTo>
                  <a:pt x="17551" y="1947"/>
                </a:lnTo>
                <a:cubicBezTo>
                  <a:pt x="17551" y="1830"/>
                  <a:pt x="17540" y="1786"/>
                  <a:pt x="17510" y="1786"/>
                </a:cubicBezTo>
                <a:close/>
                <a:moveTo>
                  <a:pt x="18869" y="1786"/>
                </a:moveTo>
                <a:cubicBezTo>
                  <a:pt x="18846" y="1786"/>
                  <a:pt x="18827" y="1823"/>
                  <a:pt x="18827" y="1868"/>
                </a:cubicBezTo>
                <a:cubicBezTo>
                  <a:pt x="18827" y="1913"/>
                  <a:pt x="18810" y="1947"/>
                  <a:pt x="18788" y="1947"/>
                </a:cubicBezTo>
                <a:cubicBezTo>
                  <a:pt x="18684" y="1947"/>
                  <a:pt x="18616" y="2232"/>
                  <a:pt x="18694" y="2345"/>
                </a:cubicBezTo>
                <a:cubicBezTo>
                  <a:pt x="18712" y="2372"/>
                  <a:pt x="18768" y="2396"/>
                  <a:pt x="18819" y="2396"/>
                </a:cubicBezTo>
                <a:lnTo>
                  <a:pt x="18909" y="2396"/>
                </a:lnTo>
                <a:lnTo>
                  <a:pt x="18909" y="2091"/>
                </a:lnTo>
                <a:cubicBezTo>
                  <a:pt x="18909" y="1848"/>
                  <a:pt x="18902" y="1786"/>
                  <a:pt x="18869" y="1786"/>
                </a:cubicBezTo>
                <a:close/>
                <a:moveTo>
                  <a:pt x="19644" y="1786"/>
                </a:moveTo>
                <a:cubicBezTo>
                  <a:pt x="19610" y="1786"/>
                  <a:pt x="19603" y="1848"/>
                  <a:pt x="19603" y="2091"/>
                </a:cubicBezTo>
                <a:cubicBezTo>
                  <a:pt x="19603" y="2335"/>
                  <a:pt x="19610" y="2396"/>
                  <a:pt x="19644" y="2396"/>
                </a:cubicBezTo>
                <a:cubicBezTo>
                  <a:pt x="19667" y="2396"/>
                  <a:pt x="19686" y="2365"/>
                  <a:pt x="19686" y="2328"/>
                </a:cubicBezTo>
                <a:cubicBezTo>
                  <a:pt x="19686" y="2268"/>
                  <a:pt x="19691" y="2267"/>
                  <a:pt x="19734" y="2323"/>
                </a:cubicBezTo>
                <a:cubicBezTo>
                  <a:pt x="19764" y="2360"/>
                  <a:pt x="19845" y="2386"/>
                  <a:pt x="19942" y="2390"/>
                </a:cubicBezTo>
                <a:lnTo>
                  <a:pt x="20102" y="2396"/>
                </a:lnTo>
                <a:lnTo>
                  <a:pt x="20102" y="2173"/>
                </a:lnTo>
                <a:cubicBezTo>
                  <a:pt x="20102" y="2001"/>
                  <a:pt x="20092" y="1947"/>
                  <a:pt x="20060" y="1947"/>
                </a:cubicBezTo>
                <a:cubicBezTo>
                  <a:pt x="20030" y="1947"/>
                  <a:pt x="20020" y="1994"/>
                  <a:pt x="20020" y="2111"/>
                </a:cubicBezTo>
                <a:cubicBezTo>
                  <a:pt x="20020" y="2228"/>
                  <a:pt x="20007" y="2275"/>
                  <a:pt x="19977" y="2275"/>
                </a:cubicBezTo>
                <a:cubicBezTo>
                  <a:pt x="19947" y="2275"/>
                  <a:pt x="19937" y="2228"/>
                  <a:pt x="19937" y="2111"/>
                </a:cubicBezTo>
                <a:cubicBezTo>
                  <a:pt x="19937" y="1962"/>
                  <a:pt x="19929" y="1947"/>
                  <a:pt x="19862" y="1947"/>
                </a:cubicBezTo>
                <a:cubicBezTo>
                  <a:pt x="19821" y="1947"/>
                  <a:pt x="19764" y="1978"/>
                  <a:pt x="19736" y="2015"/>
                </a:cubicBezTo>
                <a:cubicBezTo>
                  <a:pt x="19688" y="2079"/>
                  <a:pt x="19686" y="2077"/>
                  <a:pt x="19686" y="1936"/>
                </a:cubicBezTo>
                <a:cubicBezTo>
                  <a:pt x="19686" y="1831"/>
                  <a:pt x="19673" y="1786"/>
                  <a:pt x="19644" y="1786"/>
                </a:cubicBezTo>
                <a:close/>
                <a:moveTo>
                  <a:pt x="7457" y="1789"/>
                </a:moveTo>
                <a:cubicBezTo>
                  <a:pt x="7425" y="1796"/>
                  <a:pt x="7387" y="1825"/>
                  <a:pt x="7364" y="1877"/>
                </a:cubicBezTo>
                <a:cubicBezTo>
                  <a:pt x="7314" y="1994"/>
                  <a:pt x="7336" y="2396"/>
                  <a:pt x="7393" y="2396"/>
                </a:cubicBezTo>
                <a:cubicBezTo>
                  <a:pt x="7419" y="2396"/>
                  <a:pt x="7430" y="2343"/>
                  <a:pt x="7430" y="2232"/>
                </a:cubicBezTo>
                <a:cubicBezTo>
                  <a:pt x="7430" y="2053"/>
                  <a:pt x="7454" y="2027"/>
                  <a:pt x="7507" y="2150"/>
                </a:cubicBezTo>
                <a:cubicBezTo>
                  <a:pt x="7528" y="2199"/>
                  <a:pt x="7531" y="2232"/>
                  <a:pt x="7515" y="2232"/>
                </a:cubicBezTo>
                <a:cubicBezTo>
                  <a:pt x="7461" y="2232"/>
                  <a:pt x="7488" y="2357"/>
                  <a:pt x="7549" y="2390"/>
                </a:cubicBezTo>
                <a:cubicBezTo>
                  <a:pt x="7661" y="2451"/>
                  <a:pt x="7721" y="2385"/>
                  <a:pt x="7727" y="2196"/>
                </a:cubicBezTo>
                <a:cubicBezTo>
                  <a:pt x="7731" y="2053"/>
                  <a:pt x="7723" y="2020"/>
                  <a:pt x="7669" y="1984"/>
                </a:cubicBezTo>
                <a:cubicBezTo>
                  <a:pt x="7624" y="1954"/>
                  <a:pt x="7587" y="1953"/>
                  <a:pt x="7548" y="1984"/>
                </a:cubicBezTo>
                <a:cubicBezTo>
                  <a:pt x="7504" y="2018"/>
                  <a:pt x="7489" y="2014"/>
                  <a:pt x="7476" y="1967"/>
                </a:cubicBezTo>
                <a:cubicBezTo>
                  <a:pt x="7468" y="1934"/>
                  <a:pt x="7473" y="1908"/>
                  <a:pt x="7488" y="1908"/>
                </a:cubicBezTo>
                <a:cubicBezTo>
                  <a:pt x="7503" y="1908"/>
                  <a:pt x="7515" y="1882"/>
                  <a:pt x="7515" y="1848"/>
                </a:cubicBezTo>
                <a:cubicBezTo>
                  <a:pt x="7515" y="1802"/>
                  <a:pt x="7489" y="1783"/>
                  <a:pt x="7457" y="1789"/>
                </a:cubicBezTo>
                <a:close/>
                <a:moveTo>
                  <a:pt x="4396" y="1792"/>
                </a:moveTo>
                <a:cubicBezTo>
                  <a:pt x="4387" y="1804"/>
                  <a:pt x="4381" y="1829"/>
                  <a:pt x="4381" y="1865"/>
                </a:cubicBezTo>
                <a:cubicBezTo>
                  <a:pt x="4381" y="1912"/>
                  <a:pt x="4362" y="1947"/>
                  <a:pt x="4340" y="1947"/>
                </a:cubicBezTo>
                <a:cubicBezTo>
                  <a:pt x="4222" y="1947"/>
                  <a:pt x="4168" y="2261"/>
                  <a:pt x="4269" y="2365"/>
                </a:cubicBezTo>
                <a:cubicBezTo>
                  <a:pt x="4329" y="2426"/>
                  <a:pt x="4493" y="2412"/>
                  <a:pt x="4493" y="2345"/>
                </a:cubicBezTo>
                <a:cubicBezTo>
                  <a:pt x="4493" y="2321"/>
                  <a:pt x="4508" y="2325"/>
                  <a:pt x="4531" y="2354"/>
                </a:cubicBezTo>
                <a:cubicBezTo>
                  <a:pt x="4580" y="2412"/>
                  <a:pt x="4719" y="2395"/>
                  <a:pt x="4734" y="2328"/>
                </a:cubicBezTo>
                <a:cubicBezTo>
                  <a:pt x="4740" y="2300"/>
                  <a:pt x="4707" y="2273"/>
                  <a:pt x="4653" y="2263"/>
                </a:cubicBezTo>
                <a:cubicBezTo>
                  <a:pt x="4562" y="2247"/>
                  <a:pt x="4561" y="2244"/>
                  <a:pt x="4666" y="2238"/>
                </a:cubicBezTo>
                <a:cubicBezTo>
                  <a:pt x="4762" y="2232"/>
                  <a:pt x="4770" y="2225"/>
                  <a:pt x="4753" y="2142"/>
                </a:cubicBezTo>
                <a:cubicBezTo>
                  <a:pt x="4711" y="1944"/>
                  <a:pt x="4616" y="1885"/>
                  <a:pt x="4543" y="2015"/>
                </a:cubicBezTo>
                <a:cubicBezTo>
                  <a:pt x="4509" y="2075"/>
                  <a:pt x="4505" y="2068"/>
                  <a:pt x="4493" y="1944"/>
                </a:cubicBezTo>
                <a:cubicBezTo>
                  <a:pt x="4481" y="1826"/>
                  <a:pt x="4424" y="1757"/>
                  <a:pt x="4396" y="1792"/>
                </a:cubicBezTo>
                <a:close/>
                <a:moveTo>
                  <a:pt x="166" y="1826"/>
                </a:moveTo>
                <a:cubicBezTo>
                  <a:pt x="67" y="1826"/>
                  <a:pt x="56" y="1837"/>
                  <a:pt x="56" y="1925"/>
                </a:cubicBezTo>
                <a:cubicBezTo>
                  <a:pt x="56" y="1979"/>
                  <a:pt x="48" y="2053"/>
                  <a:pt x="39" y="2088"/>
                </a:cubicBezTo>
                <a:cubicBezTo>
                  <a:pt x="25" y="2138"/>
                  <a:pt x="41" y="2150"/>
                  <a:pt x="108" y="2150"/>
                </a:cubicBezTo>
                <a:cubicBezTo>
                  <a:pt x="166" y="2150"/>
                  <a:pt x="195" y="2171"/>
                  <a:pt x="195" y="2212"/>
                </a:cubicBezTo>
                <a:cubicBezTo>
                  <a:pt x="195" y="2246"/>
                  <a:pt x="175" y="2275"/>
                  <a:pt x="152" y="2275"/>
                </a:cubicBezTo>
                <a:cubicBezTo>
                  <a:pt x="129" y="2275"/>
                  <a:pt x="112" y="2255"/>
                  <a:pt x="112" y="2232"/>
                </a:cubicBezTo>
                <a:cubicBezTo>
                  <a:pt x="112" y="2210"/>
                  <a:pt x="92" y="2193"/>
                  <a:pt x="69" y="2193"/>
                </a:cubicBezTo>
                <a:cubicBezTo>
                  <a:pt x="9" y="2193"/>
                  <a:pt x="18" y="2299"/>
                  <a:pt x="85" y="2368"/>
                </a:cubicBezTo>
                <a:cubicBezTo>
                  <a:pt x="147" y="2431"/>
                  <a:pt x="246" y="2414"/>
                  <a:pt x="266" y="2337"/>
                </a:cubicBezTo>
                <a:cubicBezTo>
                  <a:pt x="280" y="2282"/>
                  <a:pt x="443" y="2303"/>
                  <a:pt x="443" y="2359"/>
                </a:cubicBezTo>
                <a:cubicBezTo>
                  <a:pt x="443" y="2429"/>
                  <a:pt x="514" y="2394"/>
                  <a:pt x="551" y="2306"/>
                </a:cubicBezTo>
                <a:cubicBezTo>
                  <a:pt x="578" y="2242"/>
                  <a:pt x="581" y="2212"/>
                  <a:pt x="559" y="2201"/>
                </a:cubicBezTo>
                <a:cubicBezTo>
                  <a:pt x="542" y="2193"/>
                  <a:pt x="526" y="2105"/>
                  <a:pt x="526" y="2006"/>
                </a:cubicBezTo>
                <a:cubicBezTo>
                  <a:pt x="526" y="1768"/>
                  <a:pt x="475" y="1773"/>
                  <a:pt x="364" y="2021"/>
                </a:cubicBezTo>
                <a:cubicBezTo>
                  <a:pt x="315" y="2131"/>
                  <a:pt x="278" y="2182"/>
                  <a:pt x="278" y="2142"/>
                </a:cubicBezTo>
                <a:cubicBezTo>
                  <a:pt x="277" y="2104"/>
                  <a:pt x="242" y="2045"/>
                  <a:pt x="200" y="2012"/>
                </a:cubicBezTo>
                <a:lnTo>
                  <a:pt x="125" y="1953"/>
                </a:lnTo>
                <a:lnTo>
                  <a:pt x="200" y="1950"/>
                </a:lnTo>
                <a:cubicBezTo>
                  <a:pt x="249" y="1949"/>
                  <a:pt x="278" y="1927"/>
                  <a:pt x="278" y="1888"/>
                </a:cubicBezTo>
                <a:cubicBezTo>
                  <a:pt x="278" y="1844"/>
                  <a:pt x="246" y="1826"/>
                  <a:pt x="166" y="1826"/>
                </a:cubicBezTo>
                <a:close/>
                <a:moveTo>
                  <a:pt x="6405" y="1826"/>
                </a:moveTo>
                <a:cubicBezTo>
                  <a:pt x="6364" y="1826"/>
                  <a:pt x="6356" y="1870"/>
                  <a:pt x="6353" y="2111"/>
                </a:cubicBezTo>
                <a:cubicBezTo>
                  <a:pt x="6349" y="2372"/>
                  <a:pt x="6353" y="2396"/>
                  <a:pt x="6405" y="2396"/>
                </a:cubicBezTo>
                <a:cubicBezTo>
                  <a:pt x="6456" y="2396"/>
                  <a:pt x="6460" y="2372"/>
                  <a:pt x="6457" y="2111"/>
                </a:cubicBezTo>
                <a:cubicBezTo>
                  <a:pt x="6453" y="1870"/>
                  <a:pt x="6446" y="1826"/>
                  <a:pt x="6405" y="1826"/>
                </a:cubicBezTo>
                <a:close/>
                <a:moveTo>
                  <a:pt x="6599" y="1826"/>
                </a:moveTo>
                <a:lnTo>
                  <a:pt x="6599" y="2111"/>
                </a:lnTo>
                <a:lnTo>
                  <a:pt x="6599" y="2396"/>
                </a:lnTo>
                <a:lnTo>
                  <a:pt x="6701" y="2396"/>
                </a:lnTo>
                <a:cubicBezTo>
                  <a:pt x="6832" y="2396"/>
                  <a:pt x="6904" y="2299"/>
                  <a:pt x="6904" y="2125"/>
                </a:cubicBezTo>
                <a:cubicBezTo>
                  <a:pt x="6904" y="1945"/>
                  <a:pt x="6821" y="1826"/>
                  <a:pt x="6696" y="1826"/>
                </a:cubicBezTo>
                <a:lnTo>
                  <a:pt x="6599" y="1826"/>
                </a:lnTo>
                <a:close/>
                <a:moveTo>
                  <a:pt x="6975" y="1826"/>
                </a:moveTo>
                <a:cubicBezTo>
                  <a:pt x="6941" y="1826"/>
                  <a:pt x="6931" y="1884"/>
                  <a:pt x="6931" y="2131"/>
                </a:cubicBezTo>
                <a:cubicBezTo>
                  <a:pt x="6931" y="2307"/>
                  <a:pt x="6920" y="2435"/>
                  <a:pt x="6904" y="2435"/>
                </a:cubicBezTo>
                <a:cubicBezTo>
                  <a:pt x="6889" y="2435"/>
                  <a:pt x="6877" y="2465"/>
                  <a:pt x="6877" y="2500"/>
                </a:cubicBezTo>
                <a:cubicBezTo>
                  <a:pt x="6877" y="2543"/>
                  <a:pt x="6897" y="2560"/>
                  <a:pt x="6939" y="2551"/>
                </a:cubicBezTo>
                <a:cubicBezTo>
                  <a:pt x="6997" y="2539"/>
                  <a:pt x="7002" y="2515"/>
                  <a:pt x="7010" y="2181"/>
                </a:cubicBezTo>
                <a:cubicBezTo>
                  <a:pt x="7017" y="1884"/>
                  <a:pt x="7011" y="1826"/>
                  <a:pt x="6975" y="1826"/>
                </a:cubicBezTo>
                <a:close/>
                <a:moveTo>
                  <a:pt x="16359" y="1826"/>
                </a:moveTo>
                <a:lnTo>
                  <a:pt x="16359" y="2111"/>
                </a:lnTo>
                <a:cubicBezTo>
                  <a:pt x="16359" y="2336"/>
                  <a:pt x="16367" y="2396"/>
                  <a:pt x="16400" y="2396"/>
                </a:cubicBezTo>
                <a:cubicBezTo>
                  <a:pt x="16426" y="2396"/>
                  <a:pt x="16442" y="2357"/>
                  <a:pt x="16442" y="2294"/>
                </a:cubicBezTo>
                <a:cubicBezTo>
                  <a:pt x="16442" y="2209"/>
                  <a:pt x="16456" y="2193"/>
                  <a:pt x="16525" y="2193"/>
                </a:cubicBezTo>
                <a:cubicBezTo>
                  <a:pt x="16609" y="2193"/>
                  <a:pt x="16685" y="2070"/>
                  <a:pt x="16651" y="1990"/>
                </a:cubicBezTo>
                <a:cubicBezTo>
                  <a:pt x="16641" y="1968"/>
                  <a:pt x="16658" y="1947"/>
                  <a:pt x="16689" y="1947"/>
                </a:cubicBezTo>
                <a:cubicBezTo>
                  <a:pt x="16740" y="1947"/>
                  <a:pt x="16747" y="1975"/>
                  <a:pt x="16747" y="2173"/>
                </a:cubicBezTo>
                <a:cubicBezTo>
                  <a:pt x="16747" y="2372"/>
                  <a:pt x="16753" y="2396"/>
                  <a:pt x="16805" y="2396"/>
                </a:cubicBezTo>
                <a:cubicBezTo>
                  <a:pt x="16858" y="2396"/>
                  <a:pt x="16862" y="2377"/>
                  <a:pt x="16853" y="2173"/>
                </a:cubicBezTo>
                <a:cubicBezTo>
                  <a:pt x="16844" y="1964"/>
                  <a:pt x="16849" y="1947"/>
                  <a:pt x="16907" y="1947"/>
                </a:cubicBezTo>
                <a:cubicBezTo>
                  <a:pt x="16944" y="1947"/>
                  <a:pt x="16969" y="1924"/>
                  <a:pt x="16969" y="1888"/>
                </a:cubicBezTo>
                <a:cubicBezTo>
                  <a:pt x="16969" y="1841"/>
                  <a:pt x="16932" y="1826"/>
                  <a:pt x="16803" y="1826"/>
                </a:cubicBezTo>
                <a:cubicBezTo>
                  <a:pt x="16692" y="1826"/>
                  <a:pt x="16637" y="1844"/>
                  <a:pt x="16637" y="1877"/>
                </a:cubicBezTo>
                <a:cubicBezTo>
                  <a:pt x="16637" y="1915"/>
                  <a:pt x="16628" y="1915"/>
                  <a:pt x="16602" y="1877"/>
                </a:cubicBezTo>
                <a:cubicBezTo>
                  <a:pt x="16584" y="1850"/>
                  <a:pt x="16522" y="1826"/>
                  <a:pt x="16464" y="1826"/>
                </a:cubicBezTo>
                <a:lnTo>
                  <a:pt x="16359" y="1826"/>
                </a:lnTo>
                <a:close/>
                <a:moveTo>
                  <a:pt x="20864" y="1826"/>
                </a:moveTo>
                <a:cubicBezTo>
                  <a:pt x="20831" y="1826"/>
                  <a:pt x="20823" y="1885"/>
                  <a:pt x="20823" y="2111"/>
                </a:cubicBezTo>
                <a:cubicBezTo>
                  <a:pt x="20823" y="2336"/>
                  <a:pt x="20831" y="2396"/>
                  <a:pt x="20864" y="2396"/>
                </a:cubicBezTo>
                <a:cubicBezTo>
                  <a:pt x="20897" y="2396"/>
                  <a:pt x="20906" y="2336"/>
                  <a:pt x="20906" y="2111"/>
                </a:cubicBezTo>
                <a:cubicBezTo>
                  <a:pt x="20906" y="1885"/>
                  <a:pt x="20897" y="1826"/>
                  <a:pt x="20864" y="1826"/>
                </a:cubicBezTo>
                <a:close/>
                <a:moveTo>
                  <a:pt x="657" y="1829"/>
                </a:moveTo>
                <a:cubicBezTo>
                  <a:pt x="624" y="1839"/>
                  <a:pt x="594" y="1886"/>
                  <a:pt x="588" y="1961"/>
                </a:cubicBezTo>
                <a:cubicBezTo>
                  <a:pt x="581" y="2049"/>
                  <a:pt x="592" y="2083"/>
                  <a:pt x="636" y="2100"/>
                </a:cubicBezTo>
                <a:cubicBezTo>
                  <a:pt x="698" y="2123"/>
                  <a:pt x="710" y="2172"/>
                  <a:pt x="665" y="2212"/>
                </a:cubicBezTo>
                <a:cubicBezTo>
                  <a:pt x="622" y="2251"/>
                  <a:pt x="632" y="2354"/>
                  <a:pt x="678" y="2354"/>
                </a:cubicBezTo>
                <a:cubicBezTo>
                  <a:pt x="701" y="2354"/>
                  <a:pt x="721" y="2336"/>
                  <a:pt x="721" y="2314"/>
                </a:cubicBezTo>
                <a:cubicBezTo>
                  <a:pt x="721" y="2292"/>
                  <a:pt x="746" y="2311"/>
                  <a:pt x="777" y="2356"/>
                </a:cubicBezTo>
                <a:cubicBezTo>
                  <a:pt x="822" y="2423"/>
                  <a:pt x="845" y="2429"/>
                  <a:pt x="890" y="2393"/>
                </a:cubicBezTo>
                <a:cubicBezTo>
                  <a:pt x="964" y="2335"/>
                  <a:pt x="949" y="2190"/>
                  <a:pt x="863" y="2128"/>
                </a:cubicBezTo>
                <a:cubicBezTo>
                  <a:pt x="824" y="2099"/>
                  <a:pt x="810" y="2068"/>
                  <a:pt x="829" y="2052"/>
                </a:cubicBezTo>
                <a:cubicBezTo>
                  <a:pt x="867" y="2017"/>
                  <a:pt x="869" y="1868"/>
                  <a:pt x="831" y="1868"/>
                </a:cubicBezTo>
                <a:cubicBezTo>
                  <a:pt x="815" y="1868"/>
                  <a:pt x="794" y="1899"/>
                  <a:pt x="784" y="1936"/>
                </a:cubicBezTo>
                <a:cubicBezTo>
                  <a:pt x="769" y="1993"/>
                  <a:pt x="763" y="1987"/>
                  <a:pt x="744" y="1911"/>
                </a:cubicBezTo>
                <a:cubicBezTo>
                  <a:pt x="727" y="1843"/>
                  <a:pt x="691" y="1818"/>
                  <a:pt x="657" y="1829"/>
                </a:cubicBezTo>
                <a:close/>
                <a:moveTo>
                  <a:pt x="16146" y="1834"/>
                </a:moveTo>
                <a:cubicBezTo>
                  <a:pt x="16099" y="1843"/>
                  <a:pt x="16059" y="1878"/>
                  <a:pt x="16040" y="1936"/>
                </a:cubicBezTo>
                <a:cubicBezTo>
                  <a:pt x="16010" y="2024"/>
                  <a:pt x="16008" y="2025"/>
                  <a:pt x="15970" y="1947"/>
                </a:cubicBezTo>
                <a:cubicBezTo>
                  <a:pt x="15923" y="1852"/>
                  <a:pt x="15897" y="1848"/>
                  <a:pt x="15841" y="1930"/>
                </a:cubicBezTo>
                <a:cubicBezTo>
                  <a:pt x="15817" y="1965"/>
                  <a:pt x="15776" y="1980"/>
                  <a:pt x="15747" y="1967"/>
                </a:cubicBezTo>
                <a:cubicBezTo>
                  <a:pt x="15718" y="1954"/>
                  <a:pt x="15670" y="1965"/>
                  <a:pt x="15639" y="1990"/>
                </a:cubicBezTo>
                <a:cubicBezTo>
                  <a:pt x="15568" y="2045"/>
                  <a:pt x="15558" y="2330"/>
                  <a:pt x="15625" y="2385"/>
                </a:cubicBezTo>
                <a:cubicBezTo>
                  <a:pt x="15649" y="2404"/>
                  <a:pt x="15705" y="2414"/>
                  <a:pt x="15750" y="2404"/>
                </a:cubicBezTo>
                <a:cubicBezTo>
                  <a:pt x="15825" y="2388"/>
                  <a:pt x="15833" y="2371"/>
                  <a:pt x="15837" y="2218"/>
                </a:cubicBezTo>
                <a:lnTo>
                  <a:pt x="15841" y="2049"/>
                </a:lnTo>
                <a:lnTo>
                  <a:pt x="15853" y="2201"/>
                </a:lnTo>
                <a:cubicBezTo>
                  <a:pt x="15865" y="2378"/>
                  <a:pt x="15957" y="2490"/>
                  <a:pt x="15989" y="2368"/>
                </a:cubicBezTo>
                <a:cubicBezTo>
                  <a:pt x="16000" y="2328"/>
                  <a:pt x="15995" y="2292"/>
                  <a:pt x="15976" y="2283"/>
                </a:cubicBezTo>
                <a:cubicBezTo>
                  <a:pt x="15940" y="2265"/>
                  <a:pt x="15929" y="2071"/>
                  <a:pt x="15964" y="2071"/>
                </a:cubicBezTo>
                <a:cubicBezTo>
                  <a:pt x="15976" y="2071"/>
                  <a:pt x="16000" y="2129"/>
                  <a:pt x="16014" y="2201"/>
                </a:cubicBezTo>
                <a:cubicBezTo>
                  <a:pt x="16048" y="2368"/>
                  <a:pt x="16143" y="2443"/>
                  <a:pt x="16252" y="2387"/>
                </a:cubicBezTo>
                <a:cubicBezTo>
                  <a:pt x="16319" y="2353"/>
                  <a:pt x="16331" y="2325"/>
                  <a:pt x="16331" y="2207"/>
                </a:cubicBezTo>
                <a:cubicBezTo>
                  <a:pt x="16331" y="2073"/>
                  <a:pt x="16327" y="2065"/>
                  <a:pt x="16244" y="2077"/>
                </a:cubicBezTo>
                <a:cubicBezTo>
                  <a:pt x="16145" y="2091"/>
                  <a:pt x="16098" y="2193"/>
                  <a:pt x="16190" y="2193"/>
                </a:cubicBezTo>
                <a:cubicBezTo>
                  <a:pt x="16222" y="2193"/>
                  <a:pt x="16248" y="2211"/>
                  <a:pt x="16248" y="2235"/>
                </a:cubicBezTo>
                <a:cubicBezTo>
                  <a:pt x="16248" y="2259"/>
                  <a:pt x="16220" y="2273"/>
                  <a:pt x="16186" y="2266"/>
                </a:cubicBezTo>
                <a:cubicBezTo>
                  <a:pt x="16104" y="2249"/>
                  <a:pt x="16079" y="2004"/>
                  <a:pt x="16155" y="1961"/>
                </a:cubicBezTo>
                <a:cubicBezTo>
                  <a:pt x="16183" y="1946"/>
                  <a:pt x="16209" y="1954"/>
                  <a:pt x="16215" y="1981"/>
                </a:cubicBezTo>
                <a:cubicBezTo>
                  <a:pt x="16227" y="2035"/>
                  <a:pt x="16331" y="2048"/>
                  <a:pt x="16331" y="1995"/>
                </a:cubicBezTo>
                <a:cubicBezTo>
                  <a:pt x="16331" y="1976"/>
                  <a:pt x="16308" y="1929"/>
                  <a:pt x="16279" y="1891"/>
                </a:cubicBezTo>
                <a:cubicBezTo>
                  <a:pt x="16243" y="1844"/>
                  <a:pt x="16192" y="1826"/>
                  <a:pt x="16146" y="1834"/>
                </a:cubicBezTo>
                <a:close/>
                <a:moveTo>
                  <a:pt x="2644" y="1865"/>
                </a:moveTo>
                <a:cubicBezTo>
                  <a:pt x="2611" y="1852"/>
                  <a:pt x="2549" y="1892"/>
                  <a:pt x="2536" y="1950"/>
                </a:cubicBezTo>
                <a:cubicBezTo>
                  <a:pt x="2522" y="2016"/>
                  <a:pt x="2511" y="2024"/>
                  <a:pt x="2481" y="1987"/>
                </a:cubicBezTo>
                <a:cubicBezTo>
                  <a:pt x="2417" y="1909"/>
                  <a:pt x="2301" y="1975"/>
                  <a:pt x="2301" y="2088"/>
                </a:cubicBezTo>
                <a:cubicBezTo>
                  <a:pt x="2301" y="2142"/>
                  <a:pt x="2317" y="2196"/>
                  <a:pt x="2336" y="2207"/>
                </a:cubicBezTo>
                <a:cubicBezTo>
                  <a:pt x="2357" y="2219"/>
                  <a:pt x="2351" y="2227"/>
                  <a:pt x="2322" y="2229"/>
                </a:cubicBezTo>
                <a:cubicBezTo>
                  <a:pt x="2296" y="2231"/>
                  <a:pt x="2274" y="2249"/>
                  <a:pt x="2274" y="2269"/>
                </a:cubicBezTo>
                <a:cubicBezTo>
                  <a:pt x="2274" y="2340"/>
                  <a:pt x="2354" y="2400"/>
                  <a:pt x="2430" y="2387"/>
                </a:cubicBezTo>
                <a:cubicBezTo>
                  <a:pt x="2497" y="2376"/>
                  <a:pt x="2509" y="2358"/>
                  <a:pt x="2511" y="2244"/>
                </a:cubicBezTo>
                <a:cubicBezTo>
                  <a:pt x="2515" y="2059"/>
                  <a:pt x="2552" y="2024"/>
                  <a:pt x="2552" y="2204"/>
                </a:cubicBezTo>
                <a:cubicBezTo>
                  <a:pt x="2552" y="2301"/>
                  <a:pt x="2566" y="2364"/>
                  <a:pt x="2598" y="2390"/>
                </a:cubicBezTo>
                <a:cubicBezTo>
                  <a:pt x="2624" y="2412"/>
                  <a:pt x="2655" y="2424"/>
                  <a:pt x="2664" y="2416"/>
                </a:cubicBezTo>
                <a:cubicBezTo>
                  <a:pt x="2677" y="2404"/>
                  <a:pt x="2678" y="2025"/>
                  <a:pt x="2666" y="1899"/>
                </a:cubicBezTo>
                <a:cubicBezTo>
                  <a:pt x="2664" y="1882"/>
                  <a:pt x="2655" y="1870"/>
                  <a:pt x="2644" y="1865"/>
                </a:cubicBezTo>
                <a:close/>
                <a:moveTo>
                  <a:pt x="11373" y="1871"/>
                </a:moveTo>
                <a:cubicBezTo>
                  <a:pt x="11355" y="1872"/>
                  <a:pt x="11340" y="1893"/>
                  <a:pt x="11329" y="1933"/>
                </a:cubicBezTo>
                <a:cubicBezTo>
                  <a:pt x="11317" y="1980"/>
                  <a:pt x="11292" y="1991"/>
                  <a:pt x="11242" y="1973"/>
                </a:cubicBezTo>
                <a:cubicBezTo>
                  <a:pt x="11128" y="1930"/>
                  <a:pt x="11063" y="2010"/>
                  <a:pt x="11063" y="2193"/>
                </a:cubicBezTo>
                <a:cubicBezTo>
                  <a:pt x="11063" y="2294"/>
                  <a:pt x="11078" y="2362"/>
                  <a:pt x="11105" y="2385"/>
                </a:cubicBezTo>
                <a:cubicBezTo>
                  <a:pt x="11129" y="2404"/>
                  <a:pt x="11186" y="2414"/>
                  <a:pt x="11231" y="2404"/>
                </a:cubicBezTo>
                <a:cubicBezTo>
                  <a:pt x="11305" y="2388"/>
                  <a:pt x="11313" y="2371"/>
                  <a:pt x="11317" y="2218"/>
                </a:cubicBezTo>
                <a:lnTo>
                  <a:pt x="11321" y="2049"/>
                </a:lnTo>
                <a:lnTo>
                  <a:pt x="11333" y="2201"/>
                </a:lnTo>
                <a:cubicBezTo>
                  <a:pt x="11346" y="2378"/>
                  <a:pt x="11438" y="2490"/>
                  <a:pt x="11470" y="2368"/>
                </a:cubicBezTo>
                <a:cubicBezTo>
                  <a:pt x="11480" y="2328"/>
                  <a:pt x="11475" y="2292"/>
                  <a:pt x="11456" y="2283"/>
                </a:cubicBezTo>
                <a:cubicBezTo>
                  <a:pt x="11417" y="2264"/>
                  <a:pt x="11411" y="2071"/>
                  <a:pt x="11450" y="2071"/>
                </a:cubicBezTo>
                <a:cubicBezTo>
                  <a:pt x="11491" y="2071"/>
                  <a:pt x="11485" y="1992"/>
                  <a:pt x="11439" y="1925"/>
                </a:cubicBezTo>
                <a:cubicBezTo>
                  <a:pt x="11413" y="1887"/>
                  <a:pt x="11392" y="1870"/>
                  <a:pt x="11373" y="1871"/>
                </a:cubicBezTo>
                <a:close/>
                <a:moveTo>
                  <a:pt x="20727" y="1871"/>
                </a:moveTo>
                <a:cubicBezTo>
                  <a:pt x="20704" y="1881"/>
                  <a:pt x="20677" y="1908"/>
                  <a:pt x="20658" y="1947"/>
                </a:cubicBezTo>
                <a:cubicBezTo>
                  <a:pt x="20628" y="2006"/>
                  <a:pt x="20609" y="2016"/>
                  <a:pt x="20582" y="1984"/>
                </a:cubicBezTo>
                <a:cubicBezTo>
                  <a:pt x="20521" y="1910"/>
                  <a:pt x="20407" y="1977"/>
                  <a:pt x="20407" y="2088"/>
                </a:cubicBezTo>
                <a:cubicBezTo>
                  <a:pt x="20407" y="2142"/>
                  <a:pt x="20423" y="2196"/>
                  <a:pt x="20442" y="2207"/>
                </a:cubicBezTo>
                <a:cubicBezTo>
                  <a:pt x="20462" y="2219"/>
                  <a:pt x="20457" y="2227"/>
                  <a:pt x="20428" y="2229"/>
                </a:cubicBezTo>
                <a:cubicBezTo>
                  <a:pt x="20395" y="2232"/>
                  <a:pt x="20380" y="2202"/>
                  <a:pt x="20380" y="2136"/>
                </a:cubicBezTo>
                <a:cubicBezTo>
                  <a:pt x="20380" y="2012"/>
                  <a:pt x="20332" y="1960"/>
                  <a:pt x="20220" y="1961"/>
                </a:cubicBezTo>
                <a:lnTo>
                  <a:pt x="20129" y="1961"/>
                </a:lnTo>
                <a:lnTo>
                  <a:pt x="20129" y="2179"/>
                </a:lnTo>
                <a:cubicBezTo>
                  <a:pt x="20129" y="2340"/>
                  <a:pt x="20140" y="2396"/>
                  <a:pt x="20170" y="2396"/>
                </a:cubicBezTo>
                <a:cubicBezTo>
                  <a:pt x="20196" y="2396"/>
                  <a:pt x="20212" y="2343"/>
                  <a:pt x="20218" y="2244"/>
                </a:cubicBezTo>
                <a:cubicBezTo>
                  <a:pt x="20223" y="2160"/>
                  <a:pt x="20239" y="2091"/>
                  <a:pt x="20255" y="2091"/>
                </a:cubicBezTo>
                <a:cubicBezTo>
                  <a:pt x="20270" y="2091"/>
                  <a:pt x="20287" y="2160"/>
                  <a:pt x="20291" y="2244"/>
                </a:cubicBezTo>
                <a:cubicBezTo>
                  <a:pt x="20297" y="2343"/>
                  <a:pt x="20313" y="2396"/>
                  <a:pt x="20340" y="2396"/>
                </a:cubicBezTo>
                <a:cubicBezTo>
                  <a:pt x="20361" y="2396"/>
                  <a:pt x="20380" y="2376"/>
                  <a:pt x="20380" y="2351"/>
                </a:cubicBezTo>
                <a:cubicBezTo>
                  <a:pt x="20380" y="2318"/>
                  <a:pt x="20390" y="2319"/>
                  <a:pt x="20419" y="2354"/>
                </a:cubicBezTo>
                <a:cubicBezTo>
                  <a:pt x="20440" y="2380"/>
                  <a:pt x="20495" y="2395"/>
                  <a:pt x="20538" y="2387"/>
                </a:cubicBezTo>
                <a:cubicBezTo>
                  <a:pt x="20599" y="2377"/>
                  <a:pt x="20616" y="2354"/>
                  <a:pt x="20619" y="2275"/>
                </a:cubicBezTo>
                <a:cubicBezTo>
                  <a:pt x="20621" y="2219"/>
                  <a:pt x="20625" y="2150"/>
                  <a:pt x="20627" y="2122"/>
                </a:cubicBezTo>
                <a:cubicBezTo>
                  <a:pt x="20628" y="2094"/>
                  <a:pt x="20642" y="2071"/>
                  <a:pt x="20658" y="2071"/>
                </a:cubicBezTo>
                <a:cubicBezTo>
                  <a:pt x="20673" y="2071"/>
                  <a:pt x="20685" y="2142"/>
                  <a:pt x="20685" y="2229"/>
                </a:cubicBezTo>
                <a:cubicBezTo>
                  <a:pt x="20685" y="2320"/>
                  <a:pt x="20699" y="2397"/>
                  <a:pt x="20719" y="2407"/>
                </a:cubicBezTo>
                <a:cubicBezTo>
                  <a:pt x="20738" y="2417"/>
                  <a:pt x="20761" y="2420"/>
                  <a:pt x="20769" y="2413"/>
                </a:cubicBezTo>
                <a:cubicBezTo>
                  <a:pt x="20782" y="2403"/>
                  <a:pt x="20784" y="2022"/>
                  <a:pt x="20771" y="1899"/>
                </a:cubicBezTo>
                <a:cubicBezTo>
                  <a:pt x="20768" y="1870"/>
                  <a:pt x="20750" y="1861"/>
                  <a:pt x="20727" y="1871"/>
                </a:cubicBezTo>
                <a:close/>
                <a:moveTo>
                  <a:pt x="7260" y="1911"/>
                </a:moveTo>
                <a:cubicBezTo>
                  <a:pt x="7237" y="1912"/>
                  <a:pt x="7198" y="1931"/>
                  <a:pt x="7139" y="1967"/>
                </a:cubicBezTo>
                <a:cubicBezTo>
                  <a:pt x="7037" y="2029"/>
                  <a:pt x="7024" y="2090"/>
                  <a:pt x="7060" y="2351"/>
                </a:cubicBezTo>
                <a:cubicBezTo>
                  <a:pt x="7072" y="2438"/>
                  <a:pt x="7087" y="2467"/>
                  <a:pt x="7108" y="2441"/>
                </a:cubicBezTo>
                <a:cubicBezTo>
                  <a:pt x="7125" y="2421"/>
                  <a:pt x="7171" y="2398"/>
                  <a:pt x="7208" y="2390"/>
                </a:cubicBezTo>
                <a:cubicBezTo>
                  <a:pt x="7287" y="2374"/>
                  <a:pt x="7342" y="2205"/>
                  <a:pt x="7307" y="2085"/>
                </a:cubicBezTo>
                <a:cubicBezTo>
                  <a:pt x="7294" y="2044"/>
                  <a:pt x="7286" y="1986"/>
                  <a:pt x="7289" y="1958"/>
                </a:cubicBezTo>
                <a:cubicBezTo>
                  <a:pt x="7293" y="1925"/>
                  <a:pt x="7284" y="1909"/>
                  <a:pt x="7260" y="1911"/>
                </a:cubicBezTo>
                <a:close/>
                <a:moveTo>
                  <a:pt x="5142" y="1947"/>
                </a:moveTo>
                <a:cubicBezTo>
                  <a:pt x="5135" y="1953"/>
                  <a:pt x="5129" y="1967"/>
                  <a:pt x="5129" y="1990"/>
                </a:cubicBezTo>
                <a:cubicBezTo>
                  <a:pt x="5129" y="2014"/>
                  <a:pt x="5104" y="2011"/>
                  <a:pt x="5063" y="1984"/>
                </a:cubicBezTo>
                <a:cubicBezTo>
                  <a:pt x="4944" y="1905"/>
                  <a:pt x="4828" y="2060"/>
                  <a:pt x="4913" y="2184"/>
                </a:cubicBezTo>
                <a:cubicBezTo>
                  <a:pt x="4939" y="2222"/>
                  <a:pt x="4939" y="2232"/>
                  <a:pt x="4913" y="2232"/>
                </a:cubicBezTo>
                <a:cubicBezTo>
                  <a:pt x="4855" y="2232"/>
                  <a:pt x="4877" y="2355"/>
                  <a:pt x="4942" y="2390"/>
                </a:cubicBezTo>
                <a:cubicBezTo>
                  <a:pt x="5037" y="2442"/>
                  <a:pt x="5117" y="2382"/>
                  <a:pt x="5115" y="2258"/>
                </a:cubicBezTo>
                <a:cubicBezTo>
                  <a:pt x="5114" y="2115"/>
                  <a:pt x="5145" y="2124"/>
                  <a:pt x="5181" y="2275"/>
                </a:cubicBezTo>
                <a:cubicBezTo>
                  <a:pt x="5222" y="2447"/>
                  <a:pt x="5284" y="2426"/>
                  <a:pt x="5333" y="2224"/>
                </a:cubicBezTo>
                <a:lnTo>
                  <a:pt x="5375" y="2049"/>
                </a:lnTo>
                <a:lnTo>
                  <a:pt x="5377" y="2201"/>
                </a:lnTo>
                <a:cubicBezTo>
                  <a:pt x="5380" y="2374"/>
                  <a:pt x="5427" y="2430"/>
                  <a:pt x="5547" y="2404"/>
                </a:cubicBezTo>
                <a:cubicBezTo>
                  <a:pt x="5619" y="2389"/>
                  <a:pt x="5630" y="2368"/>
                  <a:pt x="5634" y="2238"/>
                </a:cubicBezTo>
                <a:lnTo>
                  <a:pt x="5638" y="2091"/>
                </a:lnTo>
                <a:lnTo>
                  <a:pt x="5649" y="2244"/>
                </a:lnTo>
                <a:cubicBezTo>
                  <a:pt x="5664" y="2445"/>
                  <a:pt x="5740" y="2454"/>
                  <a:pt x="5740" y="2255"/>
                </a:cubicBezTo>
                <a:cubicBezTo>
                  <a:pt x="5740" y="2178"/>
                  <a:pt x="5751" y="2105"/>
                  <a:pt x="5767" y="2091"/>
                </a:cubicBezTo>
                <a:cubicBezTo>
                  <a:pt x="5783" y="2077"/>
                  <a:pt x="5796" y="2115"/>
                  <a:pt x="5796" y="2184"/>
                </a:cubicBezTo>
                <a:cubicBezTo>
                  <a:pt x="5796" y="2331"/>
                  <a:pt x="5850" y="2405"/>
                  <a:pt x="5950" y="2387"/>
                </a:cubicBezTo>
                <a:cubicBezTo>
                  <a:pt x="6053" y="2370"/>
                  <a:pt x="6066" y="2285"/>
                  <a:pt x="5969" y="2263"/>
                </a:cubicBezTo>
                <a:cubicBezTo>
                  <a:pt x="5895" y="2247"/>
                  <a:pt x="5896" y="2244"/>
                  <a:pt x="5983" y="2238"/>
                </a:cubicBezTo>
                <a:cubicBezTo>
                  <a:pt x="6056" y="2233"/>
                  <a:pt x="6073" y="2248"/>
                  <a:pt x="6073" y="2314"/>
                </a:cubicBezTo>
                <a:cubicBezTo>
                  <a:pt x="6073" y="2359"/>
                  <a:pt x="6091" y="2396"/>
                  <a:pt x="6114" y="2396"/>
                </a:cubicBezTo>
                <a:cubicBezTo>
                  <a:pt x="6143" y="2396"/>
                  <a:pt x="6156" y="2352"/>
                  <a:pt x="6156" y="2252"/>
                </a:cubicBezTo>
                <a:cubicBezTo>
                  <a:pt x="6156" y="2162"/>
                  <a:pt x="6170" y="2100"/>
                  <a:pt x="6196" y="2085"/>
                </a:cubicBezTo>
                <a:cubicBezTo>
                  <a:pt x="6272" y="2043"/>
                  <a:pt x="6244" y="1947"/>
                  <a:pt x="6156" y="1947"/>
                </a:cubicBezTo>
                <a:cubicBezTo>
                  <a:pt x="6084" y="1947"/>
                  <a:pt x="6073" y="1964"/>
                  <a:pt x="6071" y="2060"/>
                </a:cubicBezTo>
                <a:cubicBezTo>
                  <a:pt x="6070" y="2168"/>
                  <a:pt x="6069" y="2169"/>
                  <a:pt x="6044" y="2080"/>
                </a:cubicBezTo>
                <a:cubicBezTo>
                  <a:pt x="6012" y="1963"/>
                  <a:pt x="5941" y="1923"/>
                  <a:pt x="5875" y="1984"/>
                </a:cubicBezTo>
                <a:cubicBezTo>
                  <a:pt x="5846" y="2010"/>
                  <a:pt x="5823" y="2013"/>
                  <a:pt x="5823" y="1992"/>
                </a:cubicBezTo>
                <a:cubicBezTo>
                  <a:pt x="5823" y="1928"/>
                  <a:pt x="5655" y="1957"/>
                  <a:pt x="5628" y="2026"/>
                </a:cubicBezTo>
                <a:cubicBezTo>
                  <a:pt x="5614" y="2062"/>
                  <a:pt x="5601" y="2070"/>
                  <a:pt x="5601" y="2043"/>
                </a:cubicBezTo>
                <a:cubicBezTo>
                  <a:pt x="5600" y="1971"/>
                  <a:pt x="5500" y="1939"/>
                  <a:pt x="5435" y="1990"/>
                </a:cubicBezTo>
                <a:cubicBezTo>
                  <a:pt x="5397" y="2019"/>
                  <a:pt x="5379" y="2018"/>
                  <a:pt x="5379" y="1990"/>
                </a:cubicBezTo>
                <a:cubicBezTo>
                  <a:pt x="5379" y="1900"/>
                  <a:pt x="5299" y="1954"/>
                  <a:pt x="5273" y="2060"/>
                </a:cubicBezTo>
                <a:lnTo>
                  <a:pt x="5246" y="2173"/>
                </a:lnTo>
                <a:lnTo>
                  <a:pt x="5227" y="2060"/>
                </a:lnTo>
                <a:cubicBezTo>
                  <a:pt x="5213" y="1982"/>
                  <a:pt x="5165" y="1931"/>
                  <a:pt x="5142" y="1947"/>
                </a:cubicBezTo>
                <a:close/>
                <a:moveTo>
                  <a:pt x="7916" y="1947"/>
                </a:moveTo>
                <a:cubicBezTo>
                  <a:pt x="7884" y="1947"/>
                  <a:pt x="7875" y="1997"/>
                  <a:pt x="7875" y="2145"/>
                </a:cubicBezTo>
                <a:cubicBezTo>
                  <a:pt x="7875" y="2253"/>
                  <a:pt x="7882" y="2353"/>
                  <a:pt x="7893" y="2368"/>
                </a:cubicBezTo>
                <a:cubicBezTo>
                  <a:pt x="7903" y="2383"/>
                  <a:pt x="7959" y="2396"/>
                  <a:pt x="8018" y="2396"/>
                </a:cubicBezTo>
                <a:lnTo>
                  <a:pt x="8124" y="2396"/>
                </a:lnTo>
                <a:lnTo>
                  <a:pt x="8124" y="2173"/>
                </a:lnTo>
                <a:cubicBezTo>
                  <a:pt x="8124" y="2002"/>
                  <a:pt x="8115" y="1947"/>
                  <a:pt x="8083" y="1947"/>
                </a:cubicBezTo>
                <a:cubicBezTo>
                  <a:pt x="8053" y="1947"/>
                  <a:pt x="8041" y="1994"/>
                  <a:pt x="8041" y="2111"/>
                </a:cubicBezTo>
                <a:cubicBezTo>
                  <a:pt x="8041" y="2228"/>
                  <a:pt x="8029" y="2275"/>
                  <a:pt x="7999" y="2275"/>
                </a:cubicBezTo>
                <a:cubicBezTo>
                  <a:pt x="7969" y="2275"/>
                  <a:pt x="7958" y="2228"/>
                  <a:pt x="7958" y="2111"/>
                </a:cubicBezTo>
                <a:cubicBezTo>
                  <a:pt x="7958" y="1994"/>
                  <a:pt x="7946" y="1947"/>
                  <a:pt x="7916" y="1947"/>
                </a:cubicBezTo>
                <a:close/>
                <a:moveTo>
                  <a:pt x="19079" y="1947"/>
                </a:moveTo>
                <a:cubicBezTo>
                  <a:pt x="18966" y="1947"/>
                  <a:pt x="18892" y="2229"/>
                  <a:pt x="18973" y="2348"/>
                </a:cubicBezTo>
                <a:cubicBezTo>
                  <a:pt x="19016" y="2410"/>
                  <a:pt x="19166" y="2395"/>
                  <a:pt x="19181" y="2325"/>
                </a:cubicBezTo>
                <a:cubicBezTo>
                  <a:pt x="19189" y="2292"/>
                  <a:pt x="19160" y="2270"/>
                  <a:pt x="19100" y="2266"/>
                </a:cubicBezTo>
                <a:lnTo>
                  <a:pt x="19008" y="2260"/>
                </a:lnTo>
                <a:lnTo>
                  <a:pt x="19096" y="2244"/>
                </a:lnTo>
                <a:cubicBezTo>
                  <a:pt x="19168" y="2231"/>
                  <a:pt x="19187" y="2208"/>
                  <a:pt x="19187" y="2136"/>
                </a:cubicBezTo>
                <a:cubicBezTo>
                  <a:pt x="19187" y="2032"/>
                  <a:pt x="19138" y="1947"/>
                  <a:pt x="19079" y="1947"/>
                </a:cubicBezTo>
                <a:close/>
                <a:moveTo>
                  <a:pt x="10678" y="1950"/>
                </a:moveTo>
                <a:cubicBezTo>
                  <a:pt x="10657" y="1959"/>
                  <a:pt x="10637" y="1979"/>
                  <a:pt x="10620" y="2009"/>
                </a:cubicBezTo>
                <a:cubicBezTo>
                  <a:pt x="10590" y="2061"/>
                  <a:pt x="10579" y="2058"/>
                  <a:pt x="10520" y="2001"/>
                </a:cubicBezTo>
                <a:cubicBezTo>
                  <a:pt x="10466" y="1949"/>
                  <a:pt x="10437" y="1948"/>
                  <a:pt x="10383" y="1984"/>
                </a:cubicBezTo>
                <a:cubicBezTo>
                  <a:pt x="10309" y="2033"/>
                  <a:pt x="10296" y="2108"/>
                  <a:pt x="10348" y="2184"/>
                </a:cubicBezTo>
                <a:cubicBezTo>
                  <a:pt x="10374" y="2222"/>
                  <a:pt x="10374" y="2232"/>
                  <a:pt x="10348" y="2232"/>
                </a:cubicBezTo>
                <a:cubicBezTo>
                  <a:pt x="10290" y="2232"/>
                  <a:pt x="10311" y="2356"/>
                  <a:pt x="10375" y="2390"/>
                </a:cubicBezTo>
                <a:cubicBezTo>
                  <a:pt x="10451" y="2432"/>
                  <a:pt x="10537" y="2403"/>
                  <a:pt x="10556" y="2328"/>
                </a:cubicBezTo>
                <a:cubicBezTo>
                  <a:pt x="10568" y="2282"/>
                  <a:pt x="10576" y="2283"/>
                  <a:pt x="10602" y="2337"/>
                </a:cubicBezTo>
                <a:cubicBezTo>
                  <a:pt x="10623" y="2378"/>
                  <a:pt x="10666" y="2396"/>
                  <a:pt x="10716" y="2387"/>
                </a:cubicBezTo>
                <a:cubicBezTo>
                  <a:pt x="10822" y="2369"/>
                  <a:pt x="10838" y="2285"/>
                  <a:pt x="10739" y="2263"/>
                </a:cubicBezTo>
                <a:cubicBezTo>
                  <a:pt x="10667" y="2247"/>
                  <a:pt x="10668" y="2244"/>
                  <a:pt x="10755" y="2238"/>
                </a:cubicBezTo>
                <a:cubicBezTo>
                  <a:pt x="10842" y="2232"/>
                  <a:pt x="10846" y="2226"/>
                  <a:pt x="10828" y="2122"/>
                </a:cubicBezTo>
                <a:cubicBezTo>
                  <a:pt x="10806" y="1992"/>
                  <a:pt x="10739" y="1924"/>
                  <a:pt x="10678" y="1950"/>
                </a:cubicBezTo>
                <a:close/>
                <a:moveTo>
                  <a:pt x="13879" y="1950"/>
                </a:moveTo>
                <a:cubicBezTo>
                  <a:pt x="13855" y="1932"/>
                  <a:pt x="13805" y="1981"/>
                  <a:pt x="13786" y="2060"/>
                </a:cubicBezTo>
                <a:lnTo>
                  <a:pt x="13759" y="2173"/>
                </a:lnTo>
                <a:lnTo>
                  <a:pt x="13740" y="2066"/>
                </a:lnTo>
                <a:cubicBezTo>
                  <a:pt x="13722" y="1967"/>
                  <a:pt x="13710" y="1961"/>
                  <a:pt x="13555" y="1961"/>
                </a:cubicBezTo>
                <a:cubicBezTo>
                  <a:pt x="13433" y="1961"/>
                  <a:pt x="13384" y="1978"/>
                  <a:pt x="13364" y="2026"/>
                </a:cubicBezTo>
                <a:cubicBezTo>
                  <a:pt x="13350" y="2062"/>
                  <a:pt x="13338" y="2070"/>
                  <a:pt x="13337" y="2043"/>
                </a:cubicBezTo>
                <a:cubicBezTo>
                  <a:pt x="13336" y="1971"/>
                  <a:pt x="13236" y="1939"/>
                  <a:pt x="13172" y="1990"/>
                </a:cubicBezTo>
                <a:cubicBezTo>
                  <a:pt x="13097" y="2048"/>
                  <a:pt x="13090" y="2331"/>
                  <a:pt x="13162" y="2390"/>
                </a:cubicBezTo>
                <a:cubicBezTo>
                  <a:pt x="13188" y="2412"/>
                  <a:pt x="13220" y="2421"/>
                  <a:pt x="13231" y="2410"/>
                </a:cubicBezTo>
                <a:cubicBezTo>
                  <a:pt x="13243" y="2399"/>
                  <a:pt x="13303" y="2389"/>
                  <a:pt x="13364" y="2387"/>
                </a:cubicBezTo>
                <a:cubicBezTo>
                  <a:pt x="13474" y="2385"/>
                  <a:pt x="13476" y="2383"/>
                  <a:pt x="13476" y="2227"/>
                </a:cubicBezTo>
                <a:cubicBezTo>
                  <a:pt x="13476" y="2140"/>
                  <a:pt x="13488" y="2071"/>
                  <a:pt x="13503" y="2071"/>
                </a:cubicBezTo>
                <a:cubicBezTo>
                  <a:pt x="13518" y="2071"/>
                  <a:pt x="13530" y="2143"/>
                  <a:pt x="13530" y="2232"/>
                </a:cubicBezTo>
                <a:cubicBezTo>
                  <a:pt x="13530" y="2368"/>
                  <a:pt x="13540" y="2396"/>
                  <a:pt x="13586" y="2396"/>
                </a:cubicBezTo>
                <a:cubicBezTo>
                  <a:pt x="13631" y="2396"/>
                  <a:pt x="13642" y="2368"/>
                  <a:pt x="13644" y="2244"/>
                </a:cubicBezTo>
                <a:lnTo>
                  <a:pt x="13646" y="2091"/>
                </a:lnTo>
                <a:lnTo>
                  <a:pt x="13680" y="2232"/>
                </a:lnTo>
                <a:cubicBezTo>
                  <a:pt x="13725" y="2412"/>
                  <a:pt x="13793" y="2437"/>
                  <a:pt x="13829" y="2286"/>
                </a:cubicBezTo>
                <a:lnTo>
                  <a:pt x="13858" y="2173"/>
                </a:lnTo>
                <a:lnTo>
                  <a:pt x="13887" y="2283"/>
                </a:lnTo>
                <a:cubicBezTo>
                  <a:pt x="13914" y="2384"/>
                  <a:pt x="13966" y="2422"/>
                  <a:pt x="14043" y="2396"/>
                </a:cubicBezTo>
                <a:cubicBezTo>
                  <a:pt x="14058" y="2391"/>
                  <a:pt x="14106" y="2386"/>
                  <a:pt x="14147" y="2387"/>
                </a:cubicBezTo>
                <a:cubicBezTo>
                  <a:pt x="14213" y="2389"/>
                  <a:pt x="14222" y="2373"/>
                  <a:pt x="14230" y="2244"/>
                </a:cubicBezTo>
                <a:cubicBezTo>
                  <a:pt x="14242" y="2031"/>
                  <a:pt x="14307" y="2019"/>
                  <a:pt x="14307" y="2229"/>
                </a:cubicBezTo>
                <a:cubicBezTo>
                  <a:pt x="14307" y="2350"/>
                  <a:pt x="14319" y="2396"/>
                  <a:pt x="14349" y="2396"/>
                </a:cubicBezTo>
                <a:cubicBezTo>
                  <a:pt x="14414" y="2396"/>
                  <a:pt x="14407" y="2002"/>
                  <a:pt x="14342" y="1978"/>
                </a:cubicBezTo>
                <a:cubicBezTo>
                  <a:pt x="14227" y="1936"/>
                  <a:pt x="14141" y="1950"/>
                  <a:pt x="14141" y="2012"/>
                </a:cubicBezTo>
                <a:cubicBezTo>
                  <a:pt x="14141" y="2069"/>
                  <a:pt x="14136" y="2070"/>
                  <a:pt x="14097" y="2012"/>
                </a:cubicBezTo>
                <a:cubicBezTo>
                  <a:pt x="14046" y="1937"/>
                  <a:pt x="14017" y="1932"/>
                  <a:pt x="13944" y="1990"/>
                </a:cubicBezTo>
                <a:cubicBezTo>
                  <a:pt x="13908" y="2018"/>
                  <a:pt x="13891" y="2018"/>
                  <a:pt x="13891" y="1990"/>
                </a:cubicBezTo>
                <a:cubicBezTo>
                  <a:pt x="13891" y="1967"/>
                  <a:pt x="13887" y="1956"/>
                  <a:pt x="13879" y="1950"/>
                </a:cubicBezTo>
                <a:close/>
                <a:moveTo>
                  <a:pt x="18458" y="1956"/>
                </a:moveTo>
                <a:cubicBezTo>
                  <a:pt x="18387" y="1951"/>
                  <a:pt x="18382" y="1962"/>
                  <a:pt x="18377" y="2122"/>
                </a:cubicBezTo>
                <a:lnTo>
                  <a:pt x="18374" y="2294"/>
                </a:lnTo>
                <a:lnTo>
                  <a:pt x="18362" y="2145"/>
                </a:lnTo>
                <a:cubicBezTo>
                  <a:pt x="18351" y="1985"/>
                  <a:pt x="18291" y="1921"/>
                  <a:pt x="18192" y="1967"/>
                </a:cubicBezTo>
                <a:cubicBezTo>
                  <a:pt x="18115" y="2003"/>
                  <a:pt x="18090" y="2273"/>
                  <a:pt x="18156" y="2354"/>
                </a:cubicBezTo>
                <a:cubicBezTo>
                  <a:pt x="18190" y="2396"/>
                  <a:pt x="18251" y="2411"/>
                  <a:pt x="18350" y="2402"/>
                </a:cubicBezTo>
                <a:lnTo>
                  <a:pt x="18493" y="2387"/>
                </a:lnTo>
                <a:lnTo>
                  <a:pt x="18493" y="2229"/>
                </a:lnTo>
                <a:cubicBezTo>
                  <a:pt x="18493" y="2142"/>
                  <a:pt x="18507" y="2071"/>
                  <a:pt x="18522" y="2071"/>
                </a:cubicBezTo>
                <a:cubicBezTo>
                  <a:pt x="18537" y="2071"/>
                  <a:pt x="18549" y="2143"/>
                  <a:pt x="18549" y="2232"/>
                </a:cubicBezTo>
                <a:cubicBezTo>
                  <a:pt x="18549" y="2349"/>
                  <a:pt x="18561" y="2396"/>
                  <a:pt x="18591" y="2396"/>
                </a:cubicBezTo>
                <a:cubicBezTo>
                  <a:pt x="18623" y="2396"/>
                  <a:pt x="18632" y="2346"/>
                  <a:pt x="18632" y="2196"/>
                </a:cubicBezTo>
                <a:cubicBezTo>
                  <a:pt x="18632" y="1982"/>
                  <a:pt x="18620" y="1966"/>
                  <a:pt x="18458" y="1956"/>
                </a:cubicBezTo>
                <a:close/>
                <a:moveTo>
                  <a:pt x="19312" y="1956"/>
                </a:moveTo>
                <a:lnTo>
                  <a:pt x="19214" y="1961"/>
                </a:lnTo>
                <a:lnTo>
                  <a:pt x="19214" y="2179"/>
                </a:lnTo>
                <a:cubicBezTo>
                  <a:pt x="19214" y="2344"/>
                  <a:pt x="19225" y="2396"/>
                  <a:pt x="19256" y="2396"/>
                </a:cubicBezTo>
                <a:cubicBezTo>
                  <a:pt x="19285" y="2396"/>
                  <a:pt x="19299" y="2352"/>
                  <a:pt x="19299" y="2255"/>
                </a:cubicBezTo>
                <a:cubicBezTo>
                  <a:pt x="19299" y="2178"/>
                  <a:pt x="19310" y="2105"/>
                  <a:pt x="19326" y="2091"/>
                </a:cubicBezTo>
                <a:cubicBezTo>
                  <a:pt x="19342" y="2076"/>
                  <a:pt x="19353" y="2130"/>
                  <a:pt x="19353" y="2229"/>
                </a:cubicBezTo>
                <a:cubicBezTo>
                  <a:pt x="19353" y="2367"/>
                  <a:pt x="19362" y="2396"/>
                  <a:pt x="19409" y="2396"/>
                </a:cubicBezTo>
                <a:cubicBezTo>
                  <a:pt x="19454" y="2396"/>
                  <a:pt x="19464" y="2367"/>
                  <a:pt x="19464" y="2249"/>
                </a:cubicBezTo>
                <a:cubicBezTo>
                  <a:pt x="19464" y="2027"/>
                  <a:pt x="19425" y="1949"/>
                  <a:pt x="19312" y="1956"/>
                </a:cubicBezTo>
                <a:close/>
                <a:moveTo>
                  <a:pt x="21107" y="1958"/>
                </a:moveTo>
                <a:cubicBezTo>
                  <a:pt x="20976" y="1958"/>
                  <a:pt x="20933" y="2015"/>
                  <a:pt x="20933" y="2193"/>
                </a:cubicBezTo>
                <a:cubicBezTo>
                  <a:pt x="20933" y="2293"/>
                  <a:pt x="20946" y="2354"/>
                  <a:pt x="20968" y="2356"/>
                </a:cubicBezTo>
                <a:cubicBezTo>
                  <a:pt x="20996" y="2359"/>
                  <a:pt x="20996" y="2365"/>
                  <a:pt x="20968" y="2382"/>
                </a:cubicBezTo>
                <a:cubicBezTo>
                  <a:pt x="20949" y="2393"/>
                  <a:pt x="20933" y="2425"/>
                  <a:pt x="20933" y="2455"/>
                </a:cubicBezTo>
                <a:cubicBezTo>
                  <a:pt x="20933" y="2485"/>
                  <a:pt x="20949" y="2520"/>
                  <a:pt x="20968" y="2531"/>
                </a:cubicBezTo>
                <a:cubicBezTo>
                  <a:pt x="21031" y="2569"/>
                  <a:pt x="21117" y="2558"/>
                  <a:pt x="21151" y="2509"/>
                </a:cubicBezTo>
                <a:cubicBezTo>
                  <a:pt x="21170" y="2481"/>
                  <a:pt x="21184" y="2350"/>
                  <a:pt x="21184" y="2210"/>
                </a:cubicBezTo>
                <a:cubicBezTo>
                  <a:pt x="21184" y="1963"/>
                  <a:pt x="21182" y="1959"/>
                  <a:pt x="21107" y="1958"/>
                </a:cubicBezTo>
                <a:close/>
                <a:moveTo>
                  <a:pt x="12019" y="1961"/>
                </a:moveTo>
                <a:cubicBezTo>
                  <a:pt x="11997" y="1961"/>
                  <a:pt x="11975" y="1970"/>
                  <a:pt x="11954" y="1987"/>
                </a:cubicBezTo>
                <a:cubicBezTo>
                  <a:pt x="11872" y="2051"/>
                  <a:pt x="11872" y="2287"/>
                  <a:pt x="11954" y="2370"/>
                </a:cubicBezTo>
                <a:cubicBezTo>
                  <a:pt x="11991" y="2409"/>
                  <a:pt x="12032" y="2419"/>
                  <a:pt x="12069" y="2399"/>
                </a:cubicBezTo>
                <a:cubicBezTo>
                  <a:pt x="12165" y="2347"/>
                  <a:pt x="12157" y="2273"/>
                  <a:pt x="12056" y="2266"/>
                </a:cubicBezTo>
                <a:lnTo>
                  <a:pt x="11965" y="2260"/>
                </a:lnTo>
                <a:lnTo>
                  <a:pt x="12054" y="2244"/>
                </a:lnTo>
                <a:cubicBezTo>
                  <a:pt x="12128" y="2230"/>
                  <a:pt x="12144" y="2210"/>
                  <a:pt x="12144" y="2128"/>
                </a:cubicBezTo>
                <a:cubicBezTo>
                  <a:pt x="12144" y="2030"/>
                  <a:pt x="12085" y="1961"/>
                  <a:pt x="12019" y="1961"/>
                </a:cubicBezTo>
                <a:close/>
                <a:moveTo>
                  <a:pt x="10884" y="2275"/>
                </a:moveTo>
                <a:cubicBezTo>
                  <a:pt x="10863" y="2268"/>
                  <a:pt x="10842" y="2274"/>
                  <a:pt x="10841" y="2303"/>
                </a:cubicBezTo>
                <a:cubicBezTo>
                  <a:pt x="10841" y="2320"/>
                  <a:pt x="10833" y="2377"/>
                  <a:pt x="10824" y="2427"/>
                </a:cubicBezTo>
                <a:cubicBezTo>
                  <a:pt x="10812" y="2492"/>
                  <a:pt x="10819" y="2517"/>
                  <a:pt x="10849" y="2517"/>
                </a:cubicBezTo>
                <a:cubicBezTo>
                  <a:pt x="10892" y="2517"/>
                  <a:pt x="10924" y="2436"/>
                  <a:pt x="10924" y="2331"/>
                </a:cubicBezTo>
                <a:cubicBezTo>
                  <a:pt x="10924" y="2302"/>
                  <a:pt x="10905" y="2281"/>
                  <a:pt x="10884" y="2275"/>
                </a:cubicBezTo>
                <a:close/>
                <a:moveTo>
                  <a:pt x="2845" y="2667"/>
                </a:moveTo>
                <a:cubicBezTo>
                  <a:pt x="2777" y="2629"/>
                  <a:pt x="2711" y="2680"/>
                  <a:pt x="2725" y="2763"/>
                </a:cubicBezTo>
                <a:cubicBezTo>
                  <a:pt x="2732" y="2803"/>
                  <a:pt x="2718" y="2865"/>
                  <a:pt x="2691" y="2901"/>
                </a:cubicBezTo>
                <a:cubicBezTo>
                  <a:pt x="2647" y="2959"/>
                  <a:pt x="2640" y="2960"/>
                  <a:pt x="2625" y="2904"/>
                </a:cubicBezTo>
                <a:cubicBezTo>
                  <a:pt x="2614" y="2862"/>
                  <a:pt x="2571" y="2842"/>
                  <a:pt x="2496" y="2842"/>
                </a:cubicBezTo>
                <a:lnTo>
                  <a:pt x="2384" y="2842"/>
                </a:lnTo>
                <a:lnTo>
                  <a:pt x="2384" y="3147"/>
                </a:lnTo>
                <a:cubicBezTo>
                  <a:pt x="2384" y="3424"/>
                  <a:pt x="2390" y="3451"/>
                  <a:pt x="2440" y="3451"/>
                </a:cubicBezTo>
                <a:cubicBezTo>
                  <a:pt x="2477" y="3451"/>
                  <a:pt x="2496" y="3424"/>
                  <a:pt x="2496" y="3369"/>
                </a:cubicBezTo>
                <a:cubicBezTo>
                  <a:pt x="2496" y="3315"/>
                  <a:pt x="2514" y="3288"/>
                  <a:pt x="2552" y="3288"/>
                </a:cubicBezTo>
                <a:cubicBezTo>
                  <a:pt x="2583" y="3288"/>
                  <a:pt x="2615" y="3261"/>
                  <a:pt x="2623" y="3228"/>
                </a:cubicBezTo>
                <a:cubicBezTo>
                  <a:pt x="2637" y="3176"/>
                  <a:pt x="2645" y="3176"/>
                  <a:pt x="2681" y="3228"/>
                </a:cubicBezTo>
                <a:cubicBezTo>
                  <a:pt x="2703" y="3261"/>
                  <a:pt x="2764" y="3288"/>
                  <a:pt x="2816" y="3288"/>
                </a:cubicBezTo>
                <a:lnTo>
                  <a:pt x="2912" y="3288"/>
                </a:lnTo>
                <a:lnTo>
                  <a:pt x="2912" y="3087"/>
                </a:lnTo>
                <a:cubicBezTo>
                  <a:pt x="2912" y="2977"/>
                  <a:pt x="2899" y="2877"/>
                  <a:pt x="2885" y="2864"/>
                </a:cubicBezTo>
                <a:cubicBezTo>
                  <a:pt x="2871" y="2852"/>
                  <a:pt x="2866" y="2807"/>
                  <a:pt x="2874" y="2766"/>
                </a:cubicBezTo>
                <a:cubicBezTo>
                  <a:pt x="2882" y="2720"/>
                  <a:pt x="2871" y="2682"/>
                  <a:pt x="2845" y="2667"/>
                </a:cubicBezTo>
                <a:close/>
                <a:moveTo>
                  <a:pt x="1012" y="2678"/>
                </a:moveTo>
                <a:cubicBezTo>
                  <a:pt x="979" y="2678"/>
                  <a:pt x="971" y="2739"/>
                  <a:pt x="971" y="2983"/>
                </a:cubicBezTo>
                <a:cubicBezTo>
                  <a:pt x="971" y="3226"/>
                  <a:pt x="979" y="3288"/>
                  <a:pt x="1012" y="3288"/>
                </a:cubicBezTo>
                <a:cubicBezTo>
                  <a:pt x="1045" y="3288"/>
                  <a:pt x="1054" y="3226"/>
                  <a:pt x="1054" y="2983"/>
                </a:cubicBezTo>
                <a:cubicBezTo>
                  <a:pt x="1054" y="2739"/>
                  <a:pt x="1045" y="2678"/>
                  <a:pt x="1012" y="2678"/>
                </a:cubicBezTo>
                <a:close/>
                <a:moveTo>
                  <a:pt x="3951" y="2678"/>
                </a:moveTo>
                <a:cubicBezTo>
                  <a:pt x="3928" y="2678"/>
                  <a:pt x="3909" y="2715"/>
                  <a:pt x="3909" y="2760"/>
                </a:cubicBezTo>
                <a:cubicBezTo>
                  <a:pt x="3909" y="2813"/>
                  <a:pt x="3890" y="2842"/>
                  <a:pt x="3855" y="2842"/>
                </a:cubicBezTo>
                <a:cubicBezTo>
                  <a:pt x="3825" y="2842"/>
                  <a:pt x="3794" y="2863"/>
                  <a:pt x="3783" y="2887"/>
                </a:cubicBezTo>
                <a:cubicBezTo>
                  <a:pt x="3770" y="2919"/>
                  <a:pt x="3757" y="2919"/>
                  <a:pt x="3735" y="2887"/>
                </a:cubicBezTo>
                <a:cubicBezTo>
                  <a:pt x="3672" y="2795"/>
                  <a:pt x="3633" y="2841"/>
                  <a:pt x="3633" y="3005"/>
                </a:cubicBezTo>
                <a:cubicBezTo>
                  <a:pt x="3633" y="3095"/>
                  <a:pt x="3619" y="3166"/>
                  <a:pt x="3604" y="3166"/>
                </a:cubicBezTo>
                <a:cubicBezTo>
                  <a:pt x="3589" y="3166"/>
                  <a:pt x="3577" y="3095"/>
                  <a:pt x="3577" y="3005"/>
                </a:cubicBezTo>
                <a:cubicBezTo>
                  <a:pt x="3577" y="2888"/>
                  <a:pt x="3565" y="2842"/>
                  <a:pt x="3535" y="2842"/>
                </a:cubicBezTo>
                <a:cubicBezTo>
                  <a:pt x="3512" y="2842"/>
                  <a:pt x="3494" y="2864"/>
                  <a:pt x="3494" y="2890"/>
                </a:cubicBezTo>
                <a:cubicBezTo>
                  <a:pt x="3494" y="2915"/>
                  <a:pt x="3471" y="2895"/>
                  <a:pt x="3442" y="2847"/>
                </a:cubicBezTo>
                <a:cubicBezTo>
                  <a:pt x="3385" y="2751"/>
                  <a:pt x="3337" y="2736"/>
                  <a:pt x="3321" y="2808"/>
                </a:cubicBezTo>
                <a:cubicBezTo>
                  <a:pt x="3315" y="2834"/>
                  <a:pt x="3262" y="2856"/>
                  <a:pt x="3203" y="2859"/>
                </a:cubicBezTo>
                <a:cubicBezTo>
                  <a:pt x="3068" y="2864"/>
                  <a:pt x="3007" y="2977"/>
                  <a:pt x="3090" y="3068"/>
                </a:cubicBezTo>
                <a:cubicBezTo>
                  <a:pt x="3136" y="3118"/>
                  <a:pt x="3138" y="3127"/>
                  <a:pt x="3097" y="3127"/>
                </a:cubicBezTo>
                <a:cubicBezTo>
                  <a:pt x="3042" y="3127"/>
                  <a:pt x="3037" y="3171"/>
                  <a:pt x="3084" y="3240"/>
                </a:cubicBezTo>
                <a:cubicBezTo>
                  <a:pt x="3120" y="3293"/>
                  <a:pt x="3187" y="3301"/>
                  <a:pt x="3255" y="3262"/>
                </a:cubicBezTo>
                <a:cubicBezTo>
                  <a:pt x="3313" y="3230"/>
                  <a:pt x="3312" y="3089"/>
                  <a:pt x="3253" y="3056"/>
                </a:cubicBezTo>
                <a:cubicBezTo>
                  <a:pt x="3212" y="3033"/>
                  <a:pt x="3211" y="3027"/>
                  <a:pt x="3259" y="3003"/>
                </a:cubicBezTo>
                <a:cubicBezTo>
                  <a:pt x="3304" y="2979"/>
                  <a:pt x="3315" y="2997"/>
                  <a:pt x="3327" y="3121"/>
                </a:cubicBezTo>
                <a:cubicBezTo>
                  <a:pt x="3337" y="3235"/>
                  <a:pt x="3355" y="3272"/>
                  <a:pt x="3404" y="3282"/>
                </a:cubicBezTo>
                <a:cubicBezTo>
                  <a:pt x="3449" y="3291"/>
                  <a:pt x="3467" y="3273"/>
                  <a:pt x="3467" y="3220"/>
                </a:cubicBezTo>
                <a:cubicBezTo>
                  <a:pt x="3468" y="3150"/>
                  <a:pt x="3470" y="3150"/>
                  <a:pt x="3496" y="3217"/>
                </a:cubicBezTo>
                <a:cubicBezTo>
                  <a:pt x="3528" y="3297"/>
                  <a:pt x="3701" y="3318"/>
                  <a:pt x="3731" y="3245"/>
                </a:cubicBezTo>
                <a:cubicBezTo>
                  <a:pt x="3745" y="3214"/>
                  <a:pt x="3758" y="3214"/>
                  <a:pt x="3780" y="3245"/>
                </a:cubicBezTo>
                <a:cubicBezTo>
                  <a:pt x="3796" y="3270"/>
                  <a:pt x="3851" y="3288"/>
                  <a:pt x="3901" y="3288"/>
                </a:cubicBezTo>
                <a:lnTo>
                  <a:pt x="3994" y="3288"/>
                </a:lnTo>
                <a:lnTo>
                  <a:pt x="3994" y="2983"/>
                </a:lnTo>
                <a:cubicBezTo>
                  <a:pt x="3994" y="2739"/>
                  <a:pt x="3984" y="2678"/>
                  <a:pt x="3951" y="2678"/>
                </a:cubicBezTo>
                <a:close/>
                <a:moveTo>
                  <a:pt x="894" y="2687"/>
                </a:moveTo>
                <a:cubicBezTo>
                  <a:pt x="866" y="2695"/>
                  <a:pt x="839" y="2750"/>
                  <a:pt x="831" y="2822"/>
                </a:cubicBezTo>
                <a:cubicBezTo>
                  <a:pt x="821" y="2902"/>
                  <a:pt x="808" y="2926"/>
                  <a:pt x="794" y="2893"/>
                </a:cubicBezTo>
                <a:cubicBezTo>
                  <a:pt x="768" y="2831"/>
                  <a:pt x="648" y="2825"/>
                  <a:pt x="623" y="2884"/>
                </a:cubicBezTo>
                <a:cubicBezTo>
                  <a:pt x="611" y="2910"/>
                  <a:pt x="586" y="2896"/>
                  <a:pt x="555" y="2845"/>
                </a:cubicBezTo>
                <a:cubicBezTo>
                  <a:pt x="500" y="2751"/>
                  <a:pt x="454" y="2736"/>
                  <a:pt x="438" y="2808"/>
                </a:cubicBezTo>
                <a:cubicBezTo>
                  <a:pt x="431" y="2839"/>
                  <a:pt x="375" y="2854"/>
                  <a:pt x="283" y="2847"/>
                </a:cubicBezTo>
                <a:lnTo>
                  <a:pt x="139" y="2839"/>
                </a:lnTo>
                <a:lnTo>
                  <a:pt x="139" y="3065"/>
                </a:lnTo>
                <a:cubicBezTo>
                  <a:pt x="139" y="3260"/>
                  <a:pt x="145" y="3291"/>
                  <a:pt x="187" y="3279"/>
                </a:cubicBezTo>
                <a:cubicBezTo>
                  <a:pt x="221" y="3269"/>
                  <a:pt x="236" y="3225"/>
                  <a:pt x="237" y="3127"/>
                </a:cubicBezTo>
                <a:cubicBezTo>
                  <a:pt x="238" y="3051"/>
                  <a:pt x="254" y="2980"/>
                  <a:pt x="272" y="2972"/>
                </a:cubicBezTo>
                <a:cubicBezTo>
                  <a:pt x="294" y="2961"/>
                  <a:pt x="305" y="3011"/>
                  <a:pt x="305" y="3121"/>
                </a:cubicBezTo>
                <a:cubicBezTo>
                  <a:pt x="305" y="3241"/>
                  <a:pt x="317" y="3288"/>
                  <a:pt x="347" y="3288"/>
                </a:cubicBezTo>
                <a:cubicBezTo>
                  <a:pt x="377" y="3288"/>
                  <a:pt x="387" y="3244"/>
                  <a:pt x="387" y="3127"/>
                </a:cubicBezTo>
                <a:cubicBezTo>
                  <a:pt x="387" y="2921"/>
                  <a:pt x="438" y="2912"/>
                  <a:pt x="449" y="3116"/>
                </a:cubicBezTo>
                <a:cubicBezTo>
                  <a:pt x="456" y="3238"/>
                  <a:pt x="470" y="3272"/>
                  <a:pt x="520" y="3282"/>
                </a:cubicBezTo>
                <a:cubicBezTo>
                  <a:pt x="557" y="3290"/>
                  <a:pt x="582" y="3273"/>
                  <a:pt x="582" y="3243"/>
                </a:cubicBezTo>
                <a:cubicBezTo>
                  <a:pt x="582" y="3202"/>
                  <a:pt x="589" y="3202"/>
                  <a:pt x="615" y="3240"/>
                </a:cubicBezTo>
                <a:cubicBezTo>
                  <a:pt x="661" y="3308"/>
                  <a:pt x="764" y="3301"/>
                  <a:pt x="815" y="3226"/>
                </a:cubicBezTo>
                <a:cubicBezTo>
                  <a:pt x="855" y="3168"/>
                  <a:pt x="860" y="3168"/>
                  <a:pt x="860" y="3226"/>
                </a:cubicBezTo>
                <a:cubicBezTo>
                  <a:pt x="860" y="3261"/>
                  <a:pt x="879" y="3288"/>
                  <a:pt x="902" y="3288"/>
                </a:cubicBezTo>
                <a:cubicBezTo>
                  <a:pt x="935" y="3288"/>
                  <a:pt x="942" y="3226"/>
                  <a:pt x="942" y="2980"/>
                </a:cubicBezTo>
                <a:cubicBezTo>
                  <a:pt x="942" y="2710"/>
                  <a:pt x="937" y="2675"/>
                  <a:pt x="894" y="2687"/>
                </a:cubicBezTo>
                <a:close/>
                <a:moveTo>
                  <a:pt x="69" y="2720"/>
                </a:moveTo>
                <a:cubicBezTo>
                  <a:pt x="36" y="2720"/>
                  <a:pt x="27" y="2780"/>
                  <a:pt x="27" y="3005"/>
                </a:cubicBezTo>
                <a:cubicBezTo>
                  <a:pt x="27" y="3231"/>
                  <a:pt x="36" y="3288"/>
                  <a:pt x="69" y="3288"/>
                </a:cubicBezTo>
                <a:cubicBezTo>
                  <a:pt x="102" y="3288"/>
                  <a:pt x="112" y="3231"/>
                  <a:pt x="112" y="3005"/>
                </a:cubicBezTo>
                <a:cubicBezTo>
                  <a:pt x="112" y="2780"/>
                  <a:pt x="102" y="2720"/>
                  <a:pt x="69" y="2720"/>
                </a:cubicBezTo>
                <a:close/>
                <a:moveTo>
                  <a:pt x="1124" y="2720"/>
                </a:moveTo>
                <a:cubicBezTo>
                  <a:pt x="1091" y="2720"/>
                  <a:pt x="1081" y="2780"/>
                  <a:pt x="1081" y="3005"/>
                </a:cubicBezTo>
                <a:cubicBezTo>
                  <a:pt x="1081" y="3231"/>
                  <a:pt x="1091" y="3288"/>
                  <a:pt x="1124" y="3288"/>
                </a:cubicBezTo>
                <a:cubicBezTo>
                  <a:pt x="1157" y="3288"/>
                  <a:pt x="1164" y="3231"/>
                  <a:pt x="1164" y="3005"/>
                </a:cubicBezTo>
                <a:cubicBezTo>
                  <a:pt x="1164" y="2780"/>
                  <a:pt x="1157" y="2720"/>
                  <a:pt x="1124" y="2720"/>
                </a:cubicBezTo>
                <a:close/>
                <a:moveTo>
                  <a:pt x="4080" y="2720"/>
                </a:moveTo>
                <a:cubicBezTo>
                  <a:pt x="4035" y="2720"/>
                  <a:pt x="4027" y="2758"/>
                  <a:pt x="4022" y="3005"/>
                </a:cubicBezTo>
                <a:cubicBezTo>
                  <a:pt x="4018" y="3267"/>
                  <a:pt x="4023" y="3288"/>
                  <a:pt x="4074" y="3288"/>
                </a:cubicBezTo>
                <a:cubicBezTo>
                  <a:pt x="4114" y="3288"/>
                  <a:pt x="4132" y="3261"/>
                  <a:pt x="4132" y="3197"/>
                </a:cubicBezTo>
                <a:lnTo>
                  <a:pt x="4132" y="3107"/>
                </a:lnTo>
                <a:lnTo>
                  <a:pt x="4175" y="3197"/>
                </a:lnTo>
                <a:cubicBezTo>
                  <a:pt x="4218" y="3289"/>
                  <a:pt x="4309" y="3315"/>
                  <a:pt x="4375" y="3254"/>
                </a:cubicBezTo>
                <a:cubicBezTo>
                  <a:pt x="4395" y="3235"/>
                  <a:pt x="4409" y="3204"/>
                  <a:pt x="4406" y="3183"/>
                </a:cubicBezTo>
                <a:cubicBezTo>
                  <a:pt x="4403" y="3163"/>
                  <a:pt x="4406" y="3101"/>
                  <a:pt x="4410" y="3045"/>
                </a:cubicBezTo>
                <a:cubicBezTo>
                  <a:pt x="4415" y="2972"/>
                  <a:pt x="4421" y="2988"/>
                  <a:pt x="4433" y="3104"/>
                </a:cubicBezTo>
                <a:cubicBezTo>
                  <a:pt x="4449" y="3262"/>
                  <a:pt x="4453" y="3268"/>
                  <a:pt x="4558" y="3268"/>
                </a:cubicBezTo>
                <a:cubicBezTo>
                  <a:pt x="4620" y="3268"/>
                  <a:pt x="4673" y="3246"/>
                  <a:pt x="4680" y="3217"/>
                </a:cubicBezTo>
                <a:cubicBezTo>
                  <a:pt x="4687" y="3184"/>
                  <a:pt x="4661" y="3166"/>
                  <a:pt x="4604" y="3166"/>
                </a:cubicBezTo>
                <a:cubicBezTo>
                  <a:pt x="4532" y="3166"/>
                  <a:pt x="4520" y="3151"/>
                  <a:pt x="4520" y="3065"/>
                </a:cubicBezTo>
                <a:cubicBezTo>
                  <a:pt x="4520" y="3009"/>
                  <a:pt x="4531" y="2963"/>
                  <a:pt x="4547" y="2963"/>
                </a:cubicBezTo>
                <a:cubicBezTo>
                  <a:pt x="4587" y="2963"/>
                  <a:pt x="4581" y="2886"/>
                  <a:pt x="4535" y="2819"/>
                </a:cubicBezTo>
                <a:cubicBezTo>
                  <a:pt x="4487" y="2748"/>
                  <a:pt x="4444" y="2745"/>
                  <a:pt x="4429" y="2811"/>
                </a:cubicBezTo>
                <a:cubicBezTo>
                  <a:pt x="4422" y="2840"/>
                  <a:pt x="4378" y="2856"/>
                  <a:pt x="4319" y="2850"/>
                </a:cubicBezTo>
                <a:cubicBezTo>
                  <a:pt x="4242" y="2843"/>
                  <a:pt x="4208" y="2862"/>
                  <a:pt x="4175" y="2932"/>
                </a:cubicBezTo>
                <a:cubicBezTo>
                  <a:pt x="4132" y="3022"/>
                  <a:pt x="4132" y="3019"/>
                  <a:pt x="4132" y="2870"/>
                </a:cubicBezTo>
                <a:cubicBezTo>
                  <a:pt x="4132" y="2750"/>
                  <a:pt x="4121" y="2720"/>
                  <a:pt x="4080" y="2720"/>
                </a:cubicBezTo>
                <a:close/>
                <a:moveTo>
                  <a:pt x="1365" y="2842"/>
                </a:moveTo>
                <a:cubicBezTo>
                  <a:pt x="1307" y="2842"/>
                  <a:pt x="1244" y="2863"/>
                  <a:pt x="1226" y="2890"/>
                </a:cubicBezTo>
                <a:cubicBezTo>
                  <a:pt x="1185" y="2950"/>
                  <a:pt x="1182" y="3192"/>
                  <a:pt x="1222" y="3228"/>
                </a:cubicBezTo>
                <a:cubicBezTo>
                  <a:pt x="1242" y="3247"/>
                  <a:pt x="1241" y="3273"/>
                  <a:pt x="1220" y="3310"/>
                </a:cubicBezTo>
                <a:cubicBezTo>
                  <a:pt x="1197" y="3351"/>
                  <a:pt x="1201" y="3374"/>
                  <a:pt x="1239" y="3406"/>
                </a:cubicBezTo>
                <a:cubicBezTo>
                  <a:pt x="1267" y="3430"/>
                  <a:pt x="1305" y="3448"/>
                  <a:pt x="1324" y="3449"/>
                </a:cubicBezTo>
                <a:cubicBezTo>
                  <a:pt x="1367" y="3450"/>
                  <a:pt x="1469" y="3305"/>
                  <a:pt x="1469" y="3243"/>
                </a:cubicBezTo>
                <a:cubicBezTo>
                  <a:pt x="1469" y="3210"/>
                  <a:pt x="1481" y="3211"/>
                  <a:pt x="1509" y="3245"/>
                </a:cubicBezTo>
                <a:cubicBezTo>
                  <a:pt x="1531" y="3272"/>
                  <a:pt x="1584" y="3289"/>
                  <a:pt x="1627" y="3282"/>
                </a:cubicBezTo>
                <a:cubicBezTo>
                  <a:pt x="1695" y="3271"/>
                  <a:pt x="1706" y="3249"/>
                  <a:pt x="1713" y="3113"/>
                </a:cubicBezTo>
                <a:cubicBezTo>
                  <a:pt x="1718" y="3027"/>
                  <a:pt x="1708" y="2933"/>
                  <a:pt x="1690" y="2901"/>
                </a:cubicBezTo>
                <a:cubicBezTo>
                  <a:pt x="1645" y="2821"/>
                  <a:pt x="1534" y="2827"/>
                  <a:pt x="1499" y="2912"/>
                </a:cubicBezTo>
                <a:cubicBezTo>
                  <a:pt x="1473" y="2980"/>
                  <a:pt x="1471" y="2980"/>
                  <a:pt x="1471" y="2912"/>
                </a:cubicBezTo>
                <a:cubicBezTo>
                  <a:pt x="1470" y="2857"/>
                  <a:pt x="1446" y="2842"/>
                  <a:pt x="1365" y="2842"/>
                </a:cubicBezTo>
                <a:close/>
                <a:moveTo>
                  <a:pt x="1746" y="2842"/>
                </a:moveTo>
                <a:lnTo>
                  <a:pt x="1746" y="3065"/>
                </a:lnTo>
                <a:cubicBezTo>
                  <a:pt x="1746" y="3236"/>
                  <a:pt x="1757" y="3288"/>
                  <a:pt x="1789" y="3288"/>
                </a:cubicBezTo>
                <a:cubicBezTo>
                  <a:pt x="1819" y="3288"/>
                  <a:pt x="1829" y="3244"/>
                  <a:pt x="1829" y="3127"/>
                </a:cubicBezTo>
                <a:cubicBezTo>
                  <a:pt x="1829" y="3010"/>
                  <a:pt x="1841" y="2963"/>
                  <a:pt x="1871" y="2963"/>
                </a:cubicBezTo>
                <a:cubicBezTo>
                  <a:pt x="1902" y="2963"/>
                  <a:pt x="1914" y="3010"/>
                  <a:pt x="1914" y="3127"/>
                </a:cubicBezTo>
                <a:cubicBezTo>
                  <a:pt x="1914" y="3244"/>
                  <a:pt x="1924" y="3288"/>
                  <a:pt x="1954" y="3288"/>
                </a:cubicBezTo>
                <a:cubicBezTo>
                  <a:pt x="1977" y="3288"/>
                  <a:pt x="1997" y="3258"/>
                  <a:pt x="1997" y="3220"/>
                </a:cubicBezTo>
                <a:cubicBezTo>
                  <a:pt x="1997" y="3157"/>
                  <a:pt x="1999" y="3157"/>
                  <a:pt x="2031" y="3223"/>
                </a:cubicBezTo>
                <a:cubicBezTo>
                  <a:pt x="2055" y="3271"/>
                  <a:pt x="2097" y="3291"/>
                  <a:pt x="2151" y="3282"/>
                </a:cubicBezTo>
                <a:cubicBezTo>
                  <a:pt x="2217" y="3271"/>
                  <a:pt x="2234" y="3245"/>
                  <a:pt x="2242" y="3155"/>
                </a:cubicBezTo>
                <a:cubicBezTo>
                  <a:pt x="2247" y="3083"/>
                  <a:pt x="2236" y="3045"/>
                  <a:pt x="2213" y="3045"/>
                </a:cubicBezTo>
                <a:cubicBezTo>
                  <a:pt x="2184" y="3044"/>
                  <a:pt x="2184" y="3036"/>
                  <a:pt x="2215" y="3008"/>
                </a:cubicBezTo>
                <a:cubicBezTo>
                  <a:pt x="2285" y="2943"/>
                  <a:pt x="2227" y="2836"/>
                  <a:pt x="2128" y="2850"/>
                </a:cubicBezTo>
                <a:cubicBezTo>
                  <a:pt x="2057" y="2860"/>
                  <a:pt x="2037" y="2881"/>
                  <a:pt x="2030" y="2957"/>
                </a:cubicBezTo>
                <a:cubicBezTo>
                  <a:pt x="2024" y="3011"/>
                  <a:pt x="2036" y="3071"/>
                  <a:pt x="2057" y="3090"/>
                </a:cubicBezTo>
                <a:cubicBezTo>
                  <a:pt x="2085" y="3117"/>
                  <a:pt x="2082" y="3124"/>
                  <a:pt x="2045" y="3124"/>
                </a:cubicBezTo>
                <a:cubicBezTo>
                  <a:pt x="2015" y="3124"/>
                  <a:pt x="1997" y="3095"/>
                  <a:pt x="1997" y="3048"/>
                </a:cubicBezTo>
                <a:cubicBezTo>
                  <a:pt x="1997" y="2886"/>
                  <a:pt x="1965" y="2842"/>
                  <a:pt x="1854" y="2842"/>
                </a:cubicBezTo>
                <a:lnTo>
                  <a:pt x="1746" y="2842"/>
                </a:lnTo>
                <a:close/>
                <a:moveTo>
                  <a:pt x="69" y="3573"/>
                </a:moveTo>
                <a:cubicBezTo>
                  <a:pt x="36" y="3573"/>
                  <a:pt x="27" y="3634"/>
                  <a:pt x="27" y="3877"/>
                </a:cubicBezTo>
                <a:lnTo>
                  <a:pt x="27" y="4182"/>
                </a:lnTo>
                <a:lnTo>
                  <a:pt x="152" y="4182"/>
                </a:lnTo>
                <a:cubicBezTo>
                  <a:pt x="226" y="4182"/>
                  <a:pt x="278" y="4164"/>
                  <a:pt x="278" y="4137"/>
                </a:cubicBezTo>
                <a:cubicBezTo>
                  <a:pt x="278" y="4105"/>
                  <a:pt x="287" y="4104"/>
                  <a:pt x="312" y="4134"/>
                </a:cubicBezTo>
                <a:cubicBezTo>
                  <a:pt x="332" y="4158"/>
                  <a:pt x="388" y="4176"/>
                  <a:pt x="438" y="4174"/>
                </a:cubicBezTo>
                <a:cubicBezTo>
                  <a:pt x="525" y="4170"/>
                  <a:pt x="526" y="4166"/>
                  <a:pt x="526" y="3973"/>
                </a:cubicBezTo>
                <a:cubicBezTo>
                  <a:pt x="526" y="3817"/>
                  <a:pt x="516" y="3769"/>
                  <a:pt x="470" y="3734"/>
                </a:cubicBezTo>
                <a:cubicBezTo>
                  <a:pt x="400" y="3678"/>
                  <a:pt x="263" y="3788"/>
                  <a:pt x="287" y="3880"/>
                </a:cubicBezTo>
                <a:cubicBezTo>
                  <a:pt x="314" y="3984"/>
                  <a:pt x="274" y="4061"/>
                  <a:pt x="191" y="4061"/>
                </a:cubicBezTo>
                <a:cubicBezTo>
                  <a:pt x="111" y="4061"/>
                  <a:pt x="112" y="4057"/>
                  <a:pt x="112" y="3815"/>
                </a:cubicBezTo>
                <a:cubicBezTo>
                  <a:pt x="112" y="3626"/>
                  <a:pt x="102" y="3573"/>
                  <a:pt x="69" y="3573"/>
                </a:cubicBezTo>
                <a:close/>
                <a:moveTo>
                  <a:pt x="4533" y="3573"/>
                </a:moveTo>
                <a:cubicBezTo>
                  <a:pt x="4500" y="3573"/>
                  <a:pt x="4493" y="3634"/>
                  <a:pt x="4493" y="3877"/>
                </a:cubicBezTo>
                <a:cubicBezTo>
                  <a:pt x="4493" y="4121"/>
                  <a:pt x="4500" y="4182"/>
                  <a:pt x="4533" y="4182"/>
                </a:cubicBezTo>
                <a:cubicBezTo>
                  <a:pt x="4563" y="4182"/>
                  <a:pt x="4576" y="4136"/>
                  <a:pt x="4576" y="4019"/>
                </a:cubicBezTo>
                <a:cubicBezTo>
                  <a:pt x="4576" y="3912"/>
                  <a:pt x="4587" y="3858"/>
                  <a:pt x="4610" y="3858"/>
                </a:cubicBezTo>
                <a:cubicBezTo>
                  <a:pt x="4635" y="3858"/>
                  <a:pt x="4643" y="3899"/>
                  <a:pt x="4635" y="3993"/>
                </a:cubicBezTo>
                <a:cubicBezTo>
                  <a:pt x="4623" y="4144"/>
                  <a:pt x="4666" y="4215"/>
                  <a:pt x="4726" y="4143"/>
                </a:cubicBezTo>
                <a:cubicBezTo>
                  <a:pt x="4750" y="4113"/>
                  <a:pt x="4771" y="4111"/>
                  <a:pt x="4782" y="4137"/>
                </a:cubicBezTo>
                <a:cubicBezTo>
                  <a:pt x="4791" y="4159"/>
                  <a:pt x="4870" y="4173"/>
                  <a:pt x="4957" y="4168"/>
                </a:cubicBezTo>
                <a:lnTo>
                  <a:pt x="5115" y="4160"/>
                </a:lnTo>
                <a:lnTo>
                  <a:pt x="5125" y="4010"/>
                </a:lnTo>
                <a:cubicBezTo>
                  <a:pt x="5130" y="3926"/>
                  <a:pt x="5145" y="3858"/>
                  <a:pt x="5160" y="3858"/>
                </a:cubicBezTo>
                <a:cubicBezTo>
                  <a:pt x="5174" y="3858"/>
                  <a:pt x="5185" y="3817"/>
                  <a:pt x="5185" y="3770"/>
                </a:cubicBezTo>
                <a:cubicBezTo>
                  <a:pt x="5185" y="3709"/>
                  <a:pt x="5172" y="3693"/>
                  <a:pt x="5140" y="3711"/>
                </a:cubicBezTo>
                <a:cubicBezTo>
                  <a:pt x="5116" y="3725"/>
                  <a:pt x="5079" y="3734"/>
                  <a:pt x="5057" y="3734"/>
                </a:cubicBezTo>
                <a:cubicBezTo>
                  <a:pt x="5030" y="3734"/>
                  <a:pt x="5016" y="3792"/>
                  <a:pt x="5013" y="3928"/>
                </a:cubicBezTo>
                <a:lnTo>
                  <a:pt x="5009" y="4120"/>
                </a:lnTo>
                <a:lnTo>
                  <a:pt x="4998" y="3948"/>
                </a:lnTo>
                <a:cubicBezTo>
                  <a:pt x="4984" y="3730"/>
                  <a:pt x="4912" y="3654"/>
                  <a:pt x="4809" y="3753"/>
                </a:cubicBezTo>
                <a:cubicBezTo>
                  <a:pt x="4746" y="3813"/>
                  <a:pt x="4736" y="3813"/>
                  <a:pt x="4695" y="3753"/>
                </a:cubicBezTo>
                <a:cubicBezTo>
                  <a:pt x="4671" y="3718"/>
                  <a:pt x="4633" y="3699"/>
                  <a:pt x="4612" y="3711"/>
                </a:cubicBezTo>
                <a:cubicBezTo>
                  <a:pt x="4588" y="3725"/>
                  <a:pt x="4576" y="3703"/>
                  <a:pt x="4576" y="3652"/>
                </a:cubicBezTo>
                <a:cubicBezTo>
                  <a:pt x="4576" y="3608"/>
                  <a:pt x="4556" y="3573"/>
                  <a:pt x="4533" y="3573"/>
                </a:cubicBezTo>
                <a:close/>
                <a:moveTo>
                  <a:pt x="5628" y="3573"/>
                </a:moveTo>
                <a:cubicBezTo>
                  <a:pt x="5583" y="3573"/>
                  <a:pt x="5574" y="3599"/>
                  <a:pt x="5574" y="3714"/>
                </a:cubicBezTo>
                <a:cubicBezTo>
                  <a:pt x="5574" y="3855"/>
                  <a:pt x="5573" y="3856"/>
                  <a:pt x="5518" y="3776"/>
                </a:cubicBezTo>
                <a:cubicBezTo>
                  <a:pt x="5477" y="3716"/>
                  <a:pt x="5448" y="3705"/>
                  <a:pt x="5400" y="3731"/>
                </a:cubicBezTo>
                <a:cubicBezTo>
                  <a:pt x="5350" y="3758"/>
                  <a:pt x="5337" y="3799"/>
                  <a:pt x="5331" y="3940"/>
                </a:cubicBezTo>
                <a:cubicBezTo>
                  <a:pt x="5327" y="4036"/>
                  <a:pt x="5337" y="4127"/>
                  <a:pt x="5354" y="4143"/>
                </a:cubicBezTo>
                <a:cubicBezTo>
                  <a:pt x="5371" y="4158"/>
                  <a:pt x="5453" y="4171"/>
                  <a:pt x="5535" y="4171"/>
                </a:cubicBezTo>
                <a:cubicBezTo>
                  <a:pt x="5678" y="4171"/>
                  <a:pt x="5683" y="4165"/>
                  <a:pt x="5684" y="4064"/>
                </a:cubicBezTo>
                <a:lnTo>
                  <a:pt x="5686" y="3959"/>
                </a:lnTo>
                <a:lnTo>
                  <a:pt x="5720" y="4061"/>
                </a:lnTo>
                <a:cubicBezTo>
                  <a:pt x="5748" y="4140"/>
                  <a:pt x="5777" y="4163"/>
                  <a:pt x="5857" y="4168"/>
                </a:cubicBezTo>
                <a:lnTo>
                  <a:pt x="5961" y="4174"/>
                </a:lnTo>
                <a:lnTo>
                  <a:pt x="5961" y="3872"/>
                </a:lnTo>
                <a:cubicBezTo>
                  <a:pt x="5961" y="3632"/>
                  <a:pt x="5952" y="3573"/>
                  <a:pt x="5919" y="3573"/>
                </a:cubicBezTo>
                <a:cubicBezTo>
                  <a:pt x="5895" y="3573"/>
                  <a:pt x="5878" y="3610"/>
                  <a:pt x="5878" y="3657"/>
                </a:cubicBezTo>
                <a:cubicBezTo>
                  <a:pt x="5878" y="3703"/>
                  <a:pt x="5867" y="3729"/>
                  <a:pt x="5853" y="3717"/>
                </a:cubicBezTo>
                <a:cubicBezTo>
                  <a:pt x="5812" y="3679"/>
                  <a:pt x="5736" y="3741"/>
                  <a:pt x="5711" y="3832"/>
                </a:cubicBezTo>
                <a:cubicBezTo>
                  <a:pt x="5692" y="3900"/>
                  <a:pt x="5687" y="3881"/>
                  <a:pt x="5686" y="3745"/>
                </a:cubicBezTo>
                <a:cubicBezTo>
                  <a:pt x="5684" y="3600"/>
                  <a:pt x="5674" y="3573"/>
                  <a:pt x="5628" y="3573"/>
                </a:cubicBezTo>
                <a:close/>
                <a:moveTo>
                  <a:pt x="6193" y="3573"/>
                </a:moveTo>
                <a:cubicBezTo>
                  <a:pt x="6172" y="3573"/>
                  <a:pt x="6156" y="3601"/>
                  <a:pt x="6156" y="3635"/>
                </a:cubicBezTo>
                <a:cubicBezTo>
                  <a:pt x="6156" y="3671"/>
                  <a:pt x="6122" y="3705"/>
                  <a:pt x="6073" y="3719"/>
                </a:cubicBezTo>
                <a:cubicBezTo>
                  <a:pt x="5993" y="3743"/>
                  <a:pt x="5988" y="3752"/>
                  <a:pt x="5988" y="3962"/>
                </a:cubicBezTo>
                <a:cubicBezTo>
                  <a:pt x="5988" y="4129"/>
                  <a:pt x="5999" y="4182"/>
                  <a:pt x="6031" y="4182"/>
                </a:cubicBezTo>
                <a:cubicBezTo>
                  <a:pt x="6061" y="4182"/>
                  <a:pt x="6073" y="4136"/>
                  <a:pt x="6073" y="4019"/>
                </a:cubicBezTo>
                <a:cubicBezTo>
                  <a:pt x="6073" y="3901"/>
                  <a:pt x="6084" y="3858"/>
                  <a:pt x="6114" y="3858"/>
                </a:cubicBezTo>
                <a:cubicBezTo>
                  <a:pt x="6144" y="3858"/>
                  <a:pt x="6156" y="3901"/>
                  <a:pt x="6156" y="4019"/>
                </a:cubicBezTo>
                <a:cubicBezTo>
                  <a:pt x="6156" y="4137"/>
                  <a:pt x="6168" y="4182"/>
                  <a:pt x="6198" y="4182"/>
                </a:cubicBezTo>
                <a:cubicBezTo>
                  <a:pt x="6233" y="4182"/>
                  <a:pt x="6238" y="4126"/>
                  <a:pt x="6235" y="3877"/>
                </a:cubicBezTo>
                <a:cubicBezTo>
                  <a:pt x="6232" y="3649"/>
                  <a:pt x="6221" y="3573"/>
                  <a:pt x="6193" y="3573"/>
                </a:cubicBezTo>
                <a:close/>
                <a:moveTo>
                  <a:pt x="6709" y="3573"/>
                </a:moveTo>
                <a:cubicBezTo>
                  <a:pt x="6657" y="3573"/>
                  <a:pt x="6653" y="3594"/>
                  <a:pt x="6661" y="3866"/>
                </a:cubicBezTo>
                <a:lnTo>
                  <a:pt x="6669" y="4160"/>
                </a:lnTo>
                <a:lnTo>
                  <a:pt x="6757" y="4171"/>
                </a:lnTo>
                <a:cubicBezTo>
                  <a:pt x="6807" y="4177"/>
                  <a:pt x="6864" y="4153"/>
                  <a:pt x="6886" y="4120"/>
                </a:cubicBezTo>
                <a:cubicBezTo>
                  <a:pt x="6922" y="4068"/>
                  <a:pt x="6929" y="4068"/>
                  <a:pt x="6942" y="4120"/>
                </a:cubicBezTo>
                <a:cubicBezTo>
                  <a:pt x="6951" y="4153"/>
                  <a:pt x="6977" y="4182"/>
                  <a:pt x="7000" y="4182"/>
                </a:cubicBezTo>
                <a:cubicBezTo>
                  <a:pt x="7031" y="4182"/>
                  <a:pt x="7043" y="4139"/>
                  <a:pt x="7043" y="4024"/>
                </a:cubicBezTo>
                <a:cubicBezTo>
                  <a:pt x="7043" y="3921"/>
                  <a:pt x="7058" y="3856"/>
                  <a:pt x="7085" y="3841"/>
                </a:cubicBezTo>
                <a:cubicBezTo>
                  <a:pt x="7118" y="3822"/>
                  <a:pt x="7125" y="3852"/>
                  <a:pt x="7125" y="3976"/>
                </a:cubicBezTo>
                <a:cubicBezTo>
                  <a:pt x="7125" y="4092"/>
                  <a:pt x="7138" y="4139"/>
                  <a:pt x="7174" y="4154"/>
                </a:cubicBezTo>
                <a:cubicBezTo>
                  <a:pt x="7256" y="4188"/>
                  <a:pt x="7348" y="4164"/>
                  <a:pt x="7376" y="4100"/>
                </a:cubicBezTo>
                <a:cubicBezTo>
                  <a:pt x="7397" y="4053"/>
                  <a:pt x="7403" y="4061"/>
                  <a:pt x="7403" y="4143"/>
                </a:cubicBezTo>
                <a:cubicBezTo>
                  <a:pt x="7403" y="4200"/>
                  <a:pt x="7412" y="4260"/>
                  <a:pt x="7422" y="4275"/>
                </a:cubicBezTo>
                <a:cubicBezTo>
                  <a:pt x="7453" y="4320"/>
                  <a:pt x="7583" y="4308"/>
                  <a:pt x="7619" y="4256"/>
                </a:cubicBezTo>
                <a:cubicBezTo>
                  <a:pt x="7637" y="4229"/>
                  <a:pt x="7655" y="4114"/>
                  <a:pt x="7657" y="4002"/>
                </a:cubicBezTo>
                <a:cubicBezTo>
                  <a:pt x="7662" y="3810"/>
                  <a:pt x="7662" y="3806"/>
                  <a:pt x="7673" y="3956"/>
                </a:cubicBezTo>
                <a:cubicBezTo>
                  <a:pt x="7679" y="4045"/>
                  <a:pt x="7699" y="4132"/>
                  <a:pt x="7717" y="4148"/>
                </a:cubicBezTo>
                <a:cubicBezTo>
                  <a:pt x="7771" y="4198"/>
                  <a:pt x="7819" y="4185"/>
                  <a:pt x="7819" y="4120"/>
                </a:cubicBezTo>
                <a:cubicBezTo>
                  <a:pt x="7819" y="4087"/>
                  <a:pt x="7806" y="4061"/>
                  <a:pt x="7790" y="4061"/>
                </a:cubicBezTo>
                <a:cubicBezTo>
                  <a:pt x="7750" y="4061"/>
                  <a:pt x="7757" y="3826"/>
                  <a:pt x="7798" y="3798"/>
                </a:cubicBezTo>
                <a:cubicBezTo>
                  <a:pt x="7826" y="3779"/>
                  <a:pt x="7826" y="3769"/>
                  <a:pt x="7798" y="3750"/>
                </a:cubicBezTo>
                <a:cubicBezTo>
                  <a:pt x="7779" y="3737"/>
                  <a:pt x="7763" y="3703"/>
                  <a:pt x="7763" y="3671"/>
                </a:cubicBezTo>
                <a:cubicBezTo>
                  <a:pt x="7763" y="3640"/>
                  <a:pt x="7744" y="3612"/>
                  <a:pt x="7721" y="3612"/>
                </a:cubicBezTo>
                <a:cubicBezTo>
                  <a:pt x="7698" y="3612"/>
                  <a:pt x="7681" y="3640"/>
                  <a:pt x="7681" y="3674"/>
                </a:cubicBezTo>
                <a:cubicBezTo>
                  <a:pt x="7681" y="3722"/>
                  <a:pt x="7655" y="3735"/>
                  <a:pt x="7573" y="3728"/>
                </a:cubicBezTo>
                <a:cubicBezTo>
                  <a:pt x="7513" y="3723"/>
                  <a:pt x="7443" y="3744"/>
                  <a:pt x="7418" y="3773"/>
                </a:cubicBezTo>
                <a:cubicBezTo>
                  <a:pt x="7389" y="3809"/>
                  <a:pt x="7376" y="3812"/>
                  <a:pt x="7376" y="3782"/>
                </a:cubicBezTo>
                <a:cubicBezTo>
                  <a:pt x="7376" y="3756"/>
                  <a:pt x="7351" y="3734"/>
                  <a:pt x="7320" y="3734"/>
                </a:cubicBezTo>
                <a:cubicBezTo>
                  <a:pt x="7274" y="3734"/>
                  <a:pt x="7264" y="3762"/>
                  <a:pt x="7264" y="3897"/>
                </a:cubicBezTo>
                <a:cubicBezTo>
                  <a:pt x="7264" y="3987"/>
                  <a:pt x="7253" y="4061"/>
                  <a:pt x="7237" y="4061"/>
                </a:cubicBezTo>
                <a:cubicBezTo>
                  <a:pt x="7222" y="4061"/>
                  <a:pt x="7208" y="3987"/>
                  <a:pt x="7208" y="3897"/>
                </a:cubicBezTo>
                <a:cubicBezTo>
                  <a:pt x="7208" y="3757"/>
                  <a:pt x="7200" y="3735"/>
                  <a:pt x="7147" y="3731"/>
                </a:cubicBezTo>
                <a:cubicBezTo>
                  <a:pt x="7033" y="3723"/>
                  <a:pt x="6946" y="3743"/>
                  <a:pt x="6937" y="3779"/>
                </a:cubicBezTo>
                <a:cubicBezTo>
                  <a:pt x="6932" y="3798"/>
                  <a:pt x="6900" y="3786"/>
                  <a:pt x="6865" y="3753"/>
                </a:cubicBezTo>
                <a:cubicBezTo>
                  <a:pt x="6831" y="3720"/>
                  <a:pt x="6795" y="3707"/>
                  <a:pt x="6784" y="3722"/>
                </a:cubicBezTo>
                <a:cubicBezTo>
                  <a:pt x="6774" y="3737"/>
                  <a:pt x="6765" y="3709"/>
                  <a:pt x="6765" y="3660"/>
                </a:cubicBezTo>
                <a:cubicBezTo>
                  <a:pt x="6765" y="3599"/>
                  <a:pt x="6749" y="3573"/>
                  <a:pt x="6709" y="3573"/>
                </a:cubicBezTo>
                <a:close/>
                <a:moveTo>
                  <a:pt x="8249" y="3573"/>
                </a:moveTo>
                <a:cubicBezTo>
                  <a:pt x="8221" y="3573"/>
                  <a:pt x="8207" y="3612"/>
                  <a:pt x="8207" y="3694"/>
                </a:cubicBezTo>
                <a:cubicBezTo>
                  <a:pt x="8207" y="3815"/>
                  <a:pt x="8206" y="3817"/>
                  <a:pt x="8139" y="3753"/>
                </a:cubicBezTo>
                <a:cubicBezTo>
                  <a:pt x="8006" y="3625"/>
                  <a:pt x="7879" y="3876"/>
                  <a:pt x="7972" y="4083"/>
                </a:cubicBezTo>
                <a:cubicBezTo>
                  <a:pt x="8022" y="4195"/>
                  <a:pt x="8101" y="4210"/>
                  <a:pt x="8164" y="4117"/>
                </a:cubicBezTo>
                <a:cubicBezTo>
                  <a:pt x="8204" y="4059"/>
                  <a:pt x="8207" y="4059"/>
                  <a:pt x="8207" y="4117"/>
                </a:cubicBezTo>
                <a:cubicBezTo>
                  <a:pt x="8207" y="4152"/>
                  <a:pt x="8226" y="4182"/>
                  <a:pt x="8249" y="4182"/>
                </a:cubicBezTo>
                <a:cubicBezTo>
                  <a:pt x="8279" y="4182"/>
                  <a:pt x="8290" y="4136"/>
                  <a:pt x="8290" y="4019"/>
                </a:cubicBezTo>
                <a:cubicBezTo>
                  <a:pt x="8290" y="3901"/>
                  <a:pt x="8302" y="3858"/>
                  <a:pt x="8332" y="3858"/>
                </a:cubicBezTo>
                <a:cubicBezTo>
                  <a:pt x="8362" y="3858"/>
                  <a:pt x="8374" y="3901"/>
                  <a:pt x="8374" y="4019"/>
                </a:cubicBezTo>
                <a:cubicBezTo>
                  <a:pt x="8374" y="4136"/>
                  <a:pt x="8385" y="4182"/>
                  <a:pt x="8415" y="4182"/>
                </a:cubicBezTo>
                <a:cubicBezTo>
                  <a:pt x="8479" y="4182"/>
                  <a:pt x="8474" y="3791"/>
                  <a:pt x="8409" y="3742"/>
                </a:cubicBezTo>
                <a:cubicBezTo>
                  <a:pt x="8382" y="3722"/>
                  <a:pt x="8343" y="3712"/>
                  <a:pt x="8324" y="3722"/>
                </a:cubicBezTo>
                <a:cubicBezTo>
                  <a:pt x="8304" y="3733"/>
                  <a:pt x="8290" y="3708"/>
                  <a:pt x="8290" y="3657"/>
                </a:cubicBezTo>
                <a:cubicBezTo>
                  <a:pt x="8290" y="3609"/>
                  <a:pt x="8273" y="3573"/>
                  <a:pt x="8249" y="3573"/>
                </a:cubicBezTo>
                <a:close/>
                <a:moveTo>
                  <a:pt x="8956" y="3573"/>
                </a:moveTo>
                <a:cubicBezTo>
                  <a:pt x="8920" y="3573"/>
                  <a:pt x="8901" y="3600"/>
                  <a:pt x="8901" y="3655"/>
                </a:cubicBezTo>
                <a:cubicBezTo>
                  <a:pt x="8901" y="3699"/>
                  <a:pt x="8889" y="3734"/>
                  <a:pt x="8874" y="3734"/>
                </a:cubicBezTo>
                <a:cubicBezTo>
                  <a:pt x="8858" y="3734"/>
                  <a:pt x="8845" y="3708"/>
                  <a:pt x="8845" y="3674"/>
                </a:cubicBezTo>
                <a:cubicBezTo>
                  <a:pt x="8845" y="3641"/>
                  <a:pt x="8827" y="3612"/>
                  <a:pt x="8804" y="3612"/>
                </a:cubicBezTo>
                <a:cubicBezTo>
                  <a:pt x="8781" y="3612"/>
                  <a:pt x="8762" y="3640"/>
                  <a:pt x="8762" y="3671"/>
                </a:cubicBezTo>
                <a:cubicBezTo>
                  <a:pt x="8762" y="3743"/>
                  <a:pt x="8705" y="3774"/>
                  <a:pt x="8650" y="3734"/>
                </a:cubicBezTo>
                <a:cubicBezTo>
                  <a:pt x="8627" y="3717"/>
                  <a:pt x="8582" y="3718"/>
                  <a:pt x="8550" y="3736"/>
                </a:cubicBezTo>
                <a:cubicBezTo>
                  <a:pt x="8503" y="3763"/>
                  <a:pt x="8491" y="3805"/>
                  <a:pt x="8490" y="3945"/>
                </a:cubicBezTo>
                <a:cubicBezTo>
                  <a:pt x="8489" y="4041"/>
                  <a:pt x="8500" y="4131"/>
                  <a:pt x="8517" y="4146"/>
                </a:cubicBezTo>
                <a:cubicBezTo>
                  <a:pt x="8534" y="4161"/>
                  <a:pt x="8589" y="4174"/>
                  <a:pt x="8640" y="4174"/>
                </a:cubicBezTo>
                <a:cubicBezTo>
                  <a:pt x="8732" y="4174"/>
                  <a:pt x="8735" y="4171"/>
                  <a:pt x="8739" y="3985"/>
                </a:cubicBezTo>
                <a:lnTo>
                  <a:pt x="8743" y="3796"/>
                </a:lnTo>
                <a:lnTo>
                  <a:pt x="8758" y="3954"/>
                </a:lnTo>
                <a:cubicBezTo>
                  <a:pt x="8777" y="4135"/>
                  <a:pt x="8858" y="4239"/>
                  <a:pt x="8901" y="4140"/>
                </a:cubicBezTo>
                <a:cubicBezTo>
                  <a:pt x="8917" y="4102"/>
                  <a:pt x="8927" y="4098"/>
                  <a:pt x="8928" y="4129"/>
                </a:cubicBezTo>
                <a:cubicBezTo>
                  <a:pt x="8928" y="4196"/>
                  <a:pt x="9121" y="4170"/>
                  <a:pt x="9151" y="4098"/>
                </a:cubicBezTo>
                <a:cubicBezTo>
                  <a:pt x="9171" y="4051"/>
                  <a:pt x="9184" y="4057"/>
                  <a:pt x="9232" y="4120"/>
                </a:cubicBezTo>
                <a:cubicBezTo>
                  <a:pt x="9278" y="4181"/>
                  <a:pt x="9305" y="4188"/>
                  <a:pt x="9365" y="4157"/>
                </a:cubicBezTo>
                <a:cubicBezTo>
                  <a:pt x="9425" y="4126"/>
                  <a:pt x="9444" y="4085"/>
                  <a:pt x="9458" y="3956"/>
                </a:cubicBezTo>
                <a:lnTo>
                  <a:pt x="9475" y="3796"/>
                </a:lnTo>
                <a:lnTo>
                  <a:pt x="9479" y="3940"/>
                </a:lnTo>
                <a:cubicBezTo>
                  <a:pt x="9483" y="4089"/>
                  <a:pt x="9523" y="4182"/>
                  <a:pt x="9585" y="4182"/>
                </a:cubicBezTo>
                <a:cubicBezTo>
                  <a:pt x="9611" y="4182"/>
                  <a:pt x="9617" y="4133"/>
                  <a:pt x="9604" y="3999"/>
                </a:cubicBezTo>
                <a:cubicBezTo>
                  <a:pt x="9593" y="3880"/>
                  <a:pt x="9596" y="3815"/>
                  <a:pt x="9616" y="3815"/>
                </a:cubicBezTo>
                <a:cubicBezTo>
                  <a:pt x="9632" y="3815"/>
                  <a:pt x="9649" y="3893"/>
                  <a:pt x="9654" y="3988"/>
                </a:cubicBezTo>
                <a:cubicBezTo>
                  <a:pt x="9661" y="4131"/>
                  <a:pt x="9674" y="4163"/>
                  <a:pt x="9725" y="4174"/>
                </a:cubicBezTo>
                <a:cubicBezTo>
                  <a:pt x="9768" y="4183"/>
                  <a:pt x="9787" y="4166"/>
                  <a:pt x="9787" y="4120"/>
                </a:cubicBezTo>
                <a:cubicBezTo>
                  <a:pt x="9787" y="4060"/>
                  <a:pt x="9792" y="4059"/>
                  <a:pt x="9831" y="4117"/>
                </a:cubicBezTo>
                <a:cubicBezTo>
                  <a:pt x="9878" y="4185"/>
                  <a:pt x="9923" y="4197"/>
                  <a:pt x="9993" y="4157"/>
                </a:cubicBezTo>
                <a:cubicBezTo>
                  <a:pt x="10045" y="4128"/>
                  <a:pt x="10053" y="4020"/>
                  <a:pt x="10003" y="4016"/>
                </a:cubicBezTo>
                <a:cubicBezTo>
                  <a:pt x="9975" y="4013"/>
                  <a:pt x="9975" y="4010"/>
                  <a:pt x="10003" y="3993"/>
                </a:cubicBezTo>
                <a:cubicBezTo>
                  <a:pt x="10022" y="3982"/>
                  <a:pt x="10038" y="3926"/>
                  <a:pt x="10038" y="3872"/>
                </a:cubicBezTo>
                <a:cubicBezTo>
                  <a:pt x="10038" y="3745"/>
                  <a:pt x="9937" y="3679"/>
                  <a:pt x="9857" y="3753"/>
                </a:cubicBezTo>
                <a:cubicBezTo>
                  <a:pt x="9811" y="3795"/>
                  <a:pt x="9794" y="3794"/>
                  <a:pt x="9766" y="3750"/>
                </a:cubicBezTo>
                <a:cubicBezTo>
                  <a:pt x="9747" y="3721"/>
                  <a:pt x="9731" y="3678"/>
                  <a:pt x="9731" y="3655"/>
                </a:cubicBezTo>
                <a:cubicBezTo>
                  <a:pt x="9731" y="3631"/>
                  <a:pt x="9714" y="3612"/>
                  <a:pt x="9691" y="3612"/>
                </a:cubicBezTo>
                <a:cubicBezTo>
                  <a:pt x="9668" y="3612"/>
                  <a:pt x="9648" y="3641"/>
                  <a:pt x="9648" y="3674"/>
                </a:cubicBezTo>
                <a:cubicBezTo>
                  <a:pt x="9648" y="3708"/>
                  <a:pt x="9631" y="3734"/>
                  <a:pt x="9608" y="3734"/>
                </a:cubicBezTo>
                <a:cubicBezTo>
                  <a:pt x="9585" y="3734"/>
                  <a:pt x="9569" y="3712"/>
                  <a:pt x="9573" y="3686"/>
                </a:cubicBezTo>
                <a:cubicBezTo>
                  <a:pt x="9577" y="3659"/>
                  <a:pt x="9558" y="3632"/>
                  <a:pt x="9531" y="3623"/>
                </a:cubicBezTo>
                <a:cubicBezTo>
                  <a:pt x="9502" y="3614"/>
                  <a:pt x="9483" y="3632"/>
                  <a:pt x="9483" y="3669"/>
                </a:cubicBezTo>
                <a:cubicBezTo>
                  <a:pt x="9483" y="3748"/>
                  <a:pt x="9427" y="3773"/>
                  <a:pt x="9363" y="3725"/>
                </a:cubicBezTo>
                <a:cubicBezTo>
                  <a:pt x="9328" y="3698"/>
                  <a:pt x="9293" y="3708"/>
                  <a:pt x="9246" y="3753"/>
                </a:cubicBezTo>
                <a:cubicBezTo>
                  <a:pt x="9185" y="3812"/>
                  <a:pt x="9171" y="3812"/>
                  <a:pt x="9113" y="3756"/>
                </a:cubicBezTo>
                <a:cubicBezTo>
                  <a:pt x="9077" y="3722"/>
                  <a:pt x="9040" y="3707"/>
                  <a:pt x="9030" y="3722"/>
                </a:cubicBezTo>
                <a:cubicBezTo>
                  <a:pt x="9019" y="3737"/>
                  <a:pt x="9010" y="3709"/>
                  <a:pt x="9010" y="3660"/>
                </a:cubicBezTo>
                <a:cubicBezTo>
                  <a:pt x="9010" y="3599"/>
                  <a:pt x="8995" y="3573"/>
                  <a:pt x="8956" y="3573"/>
                </a:cubicBezTo>
                <a:close/>
                <a:moveTo>
                  <a:pt x="11159" y="3573"/>
                </a:moveTo>
                <a:cubicBezTo>
                  <a:pt x="11137" y="3573"/>
                  <a:pt x="11119" y="3599"/>
                  <a:pt x="11119" y="3632"/>
                </a:cubicBezTo>
                <a:cubicBezTo>
                  <a:pt x="11119" y="3665"/>
                  <a:pt x="11089" y="3703"/>
                  <a:pt x="11052" y="3717"/>
                </a:cubicBezTo>
                <a:cubicBezTo>
                  <a:pt x="11014" y="3730"/>
                  <a:pt x="10977" y="3769"/>
                  <a:pt x="10969" y="3801"/>
                </a:cubicBezTo>
                <a:cubicBezTo>
                  <a:pt x="10956" y="3848"/>
                  <a:pt x="10942" y="3841"/>
                  <a:pt x="10895" y="3773"/>
                </a:cubicBezTo>
                <a:cubicBezTo>
                  <a:pt x="10858" y="3718"/>
                  <a:pt x="10821" y="3698"/>
                  <a:pt x="10791" y="3717"/>
                </a:cubicBezTo>
                <a:cubicBezTo>
                  <a:pt x="10766" y="3732"/>
                  <a:pt x="10710" y="3743"/>
                  <a:pt x="10668" y="3739"/>
                </a:cubicBezTo>
                <a:cubicBezTo>
                  <a:pt x="10617" y="3735"/>
                  <a:pt x="10591" y="3754"/>
                  <a:pt x="10591" y="3796"/>
                </a:cubicBezTo>
                <a:cubicBezTo>
                  <a:pt x="10591" y="3829"/>
                  <a:pt x="10579" y="3858"/>
                  <a:pt x="10564" y="3858"/>
                </a:cubicBezTo>
                <a:cubicBezTo>
                  <a:pt x="10549" y="3858"/>
                  <a:pt x="10537" y="3829"/>
                  <a:pt x="10537" y="3796"/>
                </a:cubicBezTo>
                <a:cubicBezTo>
                  <a:pt x="10537" y="3761"/>
                  <a:pt x="10512" y="3734"/>
                  <a:pt x="10479" y="3734"/>
                </a:cubicBezTo>
                <a:cubicBezTo>
                  <a:pt x="10417" y="3734"/>
                  <a:pt x="10419" y="3769"/>
                  <a:pt x="10498" y="4047"/>
                </a:cubicBezTo>
                <a:cubicBezTo>
                  <a:pt x="10547" y="4217"/>
                  <a:pt x="10581" y="4217"/>
                  <a:pt x="10631" y="4050"/>
                </a:cubicBezTo>
                <a:cubicBezTo>
                  <a:pt x="10653" y="3977"/>
                  <a:pt x="10671" y="3946"/>
                  <a:pt x="10672" y="3982"/>
                </a:cubicBezTo>
                <a:cubicBezTo>
                  <a:pt x="10673" y="4017"/>
                  <a:pt x="10700" y="4082"/>
                  <a:pt x="10732" y="4123"/>
                </a:cubicBezTo>
                <a:cubicBezTo>
                  <a:pt x="10780" y="4187"/>
                  <a:pt x="10801" y="4192"/>
                  <a:pt x="10874" y="4151"/>
                </a:cubicBezTo>
                <a:cubicBezTo>
                  <a:pt x="10925" y="4123"/>
                  <a:pt x="10979" y="4117"/>
                  <a:pt x="11005" y="4137"/>
                </a:cubicBezTo>
                <a:cubicBezTo>
                  <a:pt x="11030" y="4156"/>
                  <a:pt x="11083" y="4171"/>
                  <a:pt x="11125" y="4171"/>
                </a:cubicBezTo>
                <a:lnTo>
                  <a:pt x="11202" y="4171"/>
                </a:lnTo>
                <a:lnTo>
                  <a:pt x="11202" y="3872"/>
                </a:lnTo>
                <a:cubicBezTo>
                  <a:pt x="11202" y="3633"/>
                  <a:pt x="11193" y="3573"/>
                  <a:pt x="11159" y="3573"/>
                </a:cubicBezTo>
                <a:close/>
                <a:moveTo>
                  <a:pt x="11659" y="3573"/>
                </a:moveTo>
                <a:cubicBezTo>
                  <a:pt x="11625" y="3573"/>
                  <a:pt x="11618" y="3634"/>
                  <a:pt x="11618" y="3877"/>
                </a:cubicBezTo>
                <a:cubicBezTo>
                  <a:pt x="11618" y="4121"/>
                  <a:pt x="11625" y="4182"/>
                  <a:pt x="11659" y="4182"/>
                </a:cubicBezTo>
                <a:cubicBezTo>
                  <a:pt x="11683" y="4182"/>
                  <a:pt x="11702" y="4142"/>
                  <a:pt x="11703" y="4089"/>
                </a:cubicBezTo>
                <a:lnTo>
                  <a:pt x="11703" y="3999"/>
                </a:lnTo>
                <a:lnTo>
                  <a:pt x="11747" y="4089"/>
                </a:lnTo>
                <a:cubicBezTo>
                  <a:pt x="11792" y="4182"/>
                  <a:pt x="11867" y="4214"/>
                  <a:pt x="11867" y="4140"/>
                </a:cubicBezTo>
                <a:cubicBezTo>
                  <a:pt x="11867" y="4115"/>
                  <a:pt x="11888" y="4119"/>
                  <a:pt x="11921" y="4148"/>
                </a:cubicBezTo>
                <a:cubicBezTo>
                  <a:pt x="11962" y="4186"/>
                  <a:pt x="11990" y="4187"/>
                  <a:pt x="12048" y="4148"/>
                </a:cubicBezTo>
                <a:cubicBezTo>
                  <a:pt x="12097" y="4116"/>
                  <a:pt x="12135" y="4111"/>
                  <a:pt x="12156" y="4137"/>
                </a:cubicBezTo>
                <a:cubicBezTo>
                  <a:pt x="12174" y="4159"/>
                  <a:pt x="12228" y="4176"/>
                  <a:pt x="12277" y="4174"/>
                </a:cubicBezTo>
                <a:cubicBezTo>
                  <a:pt x="12365" y="4170"/>
                  <a:pt x="12366" y="4166"/>
                  <a:pt x="12366" y="3971"/>
                </a:cubicBezTo>
                <a:cubicBezTo>
                  <a:pt x="12366" y="3802"/>
                  <a:pt x="12357" y="3768"/>
                  <a:pt x="12304" y="3739"/>
                </a:cubicBezTo>
                <a:cubicBezTo>
                  <a:pt x="12264" y="3717"/>
                  <a:pt x="12216" y="3723"/>
                  <a:pt x="12171" y="3756"/>
                </a:cubicBezTo>
                <a:cubicBezTo>
                  <a:pt x="12113" y="3799"/>
                  <a:pt x="12093" y="3799"/>
                  <a:pt x="12048" y="3750"/>
                </a:cubicBezTo>
                <a:cubicBezTo>
                  <a:pt x="12018" y="3719"/>
                  <a:pt x="11975" y="3705"/>
                  <a:pt x="11952" y="3719"/>
                </a:cubicBezTo>
                <a:cubicBezTo>
                  <a:pt x="11928" y="3734"/>
                  <a:pt x="11878" y="3742"/>
                  <a:pt x="11842" y="3739"/>
                </a:cubicBezTo>
                <a:cubicBezTo>
                  <a:pt x="11805" y="3736"/>
                  <a:pt x="11758" y="3756"/>
                  <a:pt x="11738" y="3782"/>
                </a:cubicBezTo>
                <a:cubicBezTo>
                  <a:pt x="11707" y="3818"/>
                  <a:pt x="11701" y="3802"/>
                  <a:pt x="11701" y="3700"/>
                </a:cubicBezTo>
                <a:cubicBezTo>
                  <a:pt x="11701" y="3614"/>
                  <a:pt x="11687" y="3573"/>
                  <a:pt x="11659" y="3573"/>
                </a:cubicBezTo>
                <a:close/>
                <a:moveTo>
                  <a:pt x="1178" y="3612"/>
                </a:moveTo>
                <a:cubicBezTo>
                  <a:pt x="1155" y="3612"/>
                  <a:pt x="1137" y="3641"/>
                  <a:pt x="1137" y="3674"/>
                </a:cubicBezTo>
                <a:cubicBezTo>
                  <a:pt x="1137" y="3721"/>
                  <a:pt x="1107" y="3733"/>
                  <a:pt x="1010" y="3728"/>
                </a:cubicBezTo>
                <a:cubicBezTo>
                  <a:pt x="926" y="3723"/>
                  <a:pt x="874" y="3741"/>
                  <a:pt x="858" y="3779"/>
                </a:cubicBezTo>
                <a:cubicBezTo>
                  <a:pt x="834" y="3833"/>
                  <a:pt x="830" y="4206"/>
                  <a:pt x="854" y="4275"/>
                </a:cubicBezTo>
                <a:cubicBezTo>
                  <a:pt x="860" y="4293"/>
                  <a:pt x="910" y="4302"/>
                  <a:pt x="966" y="4295"/>
                </a:cubicBezTo>
                <a:lnTo>
                  <a:pt x="1068" y="4284"/>
                </a:lnTo>
                <a:lnTo>
                  <a:pt x="1075" y="4050"/>
                </a:lnTo>
                <a:cubicBezTo>
                  <a:pt x="1085" y="3778"/>
                  <a:pt x="1130" y="3736"/>
                  <a:pt x="1143" y="3988"/>
                </a:cubicBezTo>
                <a:cubicBezTo>
                  <a:pt x="1150" y="4131"/>
                  <a:pt x="1160" y="4163"/>
                  <a:pt x="1212" y="4174"/>
                </a:cubicBezTo>
                <a:cubicBezTo>
                  <a:pt x="1254" y="4182"/>
                  <a:pt x="1276" y="4166"/>
                  <a:pt x="1276" y="4123"/>
                </a:cubicBezTo>
                <a:cubicBezTo>
                  <a:pt x="1276" y="4088"/>
                  <a:pt x="1262" y="4061"/>
                  <a:pt x="1247" y="4061"/>
                </a:cubicBezTo>
                <a:cubicBezTo>
                  <a:pt x="1207" y="4061"/>
                  <a:pt x="1214" y="3826"/>
                  <a:pt x="1255" y="3798"/>
                </a:cubicBezTo>
                <a:cubicBezTo>
                  <a:pt x="1282" y="3779"/>
                  <a:pt x="1282" y="3769"/>
                  <a:pt x="1255" y="3750"/>
                </a:cubicBezTo>
                <a:cubicBezTo>
                  <a:pt x="1236" y="3737"/>
                  <a:pt x="1220" y="3703"/>
                  <a:pt x="1220" y="3671"/>
                </a:cubicBezTo>
                <a:cubicBezTo>
                  <a:pt x="1220" y="3640"/>
                  <a:pt x="1200" y="3612"/>
                  <a:pt x="1178" y="3612"/>
                </a:cubicBezTo>
                <a:close/>
                <a:moveTo>
                  <a:pt x="1706" y="3612"/>
                </a:moveTo>
                <a:cubicBezTo>
                  <a:pt x="1683" y="3612"/>
                  <a:pt x="1663" y="3641"/>
                  <a:pt x="1663" y="3674"/>
                </a:cubicBezTo>
                <a:cubicBezTo>
                  <a:pt x="1663" y="3719"/>
                  <a:pt x="1635" y="3732"/>
                  <a:pt x="1557" y="3728"/>
                </a:cubicBezTo>
                <a:cubicBezTo>
                  <a:pt x="1499" y="3725"/>
                  <a:pt x="1436" y="3734"/>
                  <a:pt x="1419" y="3750"/>
                </a:cubicBezTo>
                <a:cubicBezTo>
                  <a:pt x="1375" y="3789"/>
                  <a:pt x="1377" y="3939"/>
                  <a:pt x="1420" y="3940"/>
                </a:cubicBezTo>
                <a:cubicBezTo>
                  <a:pt x="1445" y="3940"/>
                  <a:pt x="1444" y="3951"/>
                  <a:pt x="1417" y="3976"/>
                </a:cubicBezTo>
                <a:cubicBezTo>
                  <a:pt x="1395" y="3996"/>
                  <a:pt x="1386" y="4040"/>
                  <a:pt x="1395" y="4075"/>
                </a:cubicBezTo>
                <a:cubicBezTo>
                  <a:pt x="1418" y="4162"/>
                  <a:pt x="1543" y="4202"/>
                  <a:pt x="1594" y="4140"/>
                </a:cubicBezTo>
                <a:cubicBezTo>
                  <a:pt x="1639" y="4085"/>
                  <a:pt x="1651" y="3952"/>
                  <a:pt x="1611" y="3931"/>
                </a:cubicBezTo>
                <a:cubicBezTo>
                  <a:pt x="1598" y="3924"/>
                  <a:pt x="1603" y="3895"/>
                  <a:pt x="1625" y="3866"/>
                </a:cubicBezTo>
                <a:cubicBezTo>
                  <a:pt x="1658" y="3822"/>
                  <a:pt x="1663" y="3839"/>
                  <a:pt x="1663" y="3973"/>
                </a:cubicBezTo>
                <a:cubicBezTo>
                  <a:pt x="1663" y="4082"/>
                  <a:pt x="1678" y="4140"/>
                  <a:pt x="1708" y="4157"/>
                </a:cubicBezTo>
                <a:cubicBezTo>
                  <a:pt x="1777" y="4196"/>
                  <a:pt x="1798" y="4185"/>
                  <a:pt x="1812" y="4109"/>
                </a:cubicBezTo>
                <a:cubicBezTo>
                  <a:pt x="1821" y="4056"/>
                  <a:pt x="1825" y="4063"/>
                  <a:pt x="1827" y="4131"/>
                </a:cubicBezTo>
                <a:cubicBezTo>
                  <a:pt x="1830" y="4211"/>
                  <a:pt x="1841" y="4219"/>
                  <a:pt x="1906" y="4196"/>
                </a:cubicBezTo>
                <a:cubicBezTo>
                  <a:pt x="1948" y="4182"/>
                  <a:pt x="2003" y="4146"/>
                  <a:pt x="2028" y="4115"/>
                </a:cubicBezTo>
                <a:cubicBezTo>
                  <a:pt x="2067" y="4065"/>
                  <a:pt x="2075" y="4063"/>
                  <a:pt x="2089" y="4117"/>
                </a:cubicBezTo>
                <a:cubicBezTo>
                  <a:pt x="2098" y="4152"/>
                  <a:pt x="2124" y="4182"/>
                  <a:pt x="2147" y="4182"/>
                </a:cubicBezTo>
                <a:cubicBezTo>
                  <a:pt x="2178" y="4182"/>
                  <a:pt x="2189" y="4137"/>
                  <a:pt x="2189" y="4019"/>
                </a:cubicBezTo>
                <a:cubicBezTo>
                  <a:pt x="2189" y="3848"/>
                  <a:pt x="2217" y="3816"/>
                  <a:pt x="2274" y="3917"/>
                </a:cubicBezTo>
                <a:cubicBezTo>
                  <a:pt x="2298" y="3959"/>
                  <a:pt x="2298" y="3979"/>
                  <a:pt x="2276" y="3979"/>
                </a:cubicBezTo>
                <a:cubicBezTo>
                  <a:pt x="2223" y="3979"/>
                  <a:pt x="2242" y="4095"/>
                  <a:pt x="2303" y="4143"/>
                </a:cubicBezTo>
                <a:cubicBezTo>
                  <a:pt x="2392" y="4212"/>
                  <a:pt x="2496" y="4158"/>
                  <a:pt x="2496" y="4041"/>
                </a:cubicBezTo>
                <a:cubicBezTo>
                  <a:pt x="2496" y="3988"/>
                  <a:pt x="2485" y="3939"/>
                  <a:pt x="2471" y="3931"/>
                </a:cubicBezTo>
                <a:cubicBezTo>
                  <a:pt x="2457" y="3924"/>
                  <a:pt x="2463" y="3895"/>
                  <a:pt x="2484" y="3866"/>
                </a:cubicBezTo>
                <a:cubicBezTo>
                  <a:pt x="2517" y="3822"/>
                  <a:pt x="2523" y="3834"/>
                  <a:pt x="2523" y="3948"/>
                </a:cubicBezTo>
                <a:cubicBezTo>
                  <a:pt x="2523" y="4085"/>
                  <a:pt x="2564" y="4182"/>
                  <a:pt x="2621" y="4182"/>
                </a:cubicBezTo>
                <a:cubicBezTo>
                  <a:pt x="2649" y="4182"/>
                  <a:pt x="2652" y="4049"/>
                  <a:pt x="2637" y="3663"/>
                </a:cubicBezTo>
                <a:cubicBezTo>
                  <a:pt x="2633" y="3578"/>
                  <a:pt x="2531" y="3606"/>
                  <a:pt x="2515" y="3697"/>
                </a:cubicBezTo>
                <a:cubicBezTo>
                  <a:pt x="2502" y="3768"/>
                  <a:pt x="2491" y="3775"/>
                  <a:pt x="2442" y="3736"/>
                </a:cubicBezTo>
                <a:cubicBezTo>
                  <a:pt x="2402" y="3705"/>
                  <a:pt x="2368" y="3704"/>
                  <a:pt x="2330" y="3734"/>
                </a:cubicBezTo>
                <a:cubicBezTo>
                  <a:pt x="2301" y="3757"/>
                  <a:pt x="2271" y="3759"/>
                  <a:pt x="2263" y="3739"/>
                </a:cubicBezTo>
                <a:cubicBezTo>
                  <a:pt x="2243" y="3693"/>
                  <a:pt x="2100" y="3735"/>
                  <a:pt x="2074" y="3793"/>
                </a:cubicBezTo>
                <a:cubicBezTo>
                  <a:pt x="2061" y="3820"/>
                  <a:pt x="2053" y="3808"/>
                  <a:pt x="2053" y="3765"/>
                </a:cubicBezTo>
                <a:cubicBezTo>
                  <a:pt x="2052" y="3677"/>
                  <a:pt x="1947" y="3670"/>
                  <a:pt x="1871" y="3750"/>
                </a:cubicBezTo>
                <a:cubicBezTo>
                  <a:pt x="1828" y="3797"/>
                  <a:pt x="1813" y="3797"/>
                  <a:pt x="1783" y="3753"/>
                </a:cubicBezTo>
                <a:cubicBezTo>
                  <a:pt x="1763" y="3724"/>
                  <a:pt x="1746" y="3681"/>
                  <a:pt x="1746" y="3657"/>
                </a:cubicBezTo>
                <a:cubicBezTo>
                  <a:pt x="1746" y="3633"/>
                  <a:pt x="1729" y="3612"/>
                  <a:pt x="1706" y="3612"/>
                </a:cubicBezTo>
                <a:close/>
                <a:moveTo>
                  <a:pt x="3729" y="3612"/>
                </a:moveTo>
                <a:cubicBezTo>
                  <a:pt x="3707" y="3612"/>
                  <a:pt x="3687" y="3640"/>
                  <a:pt x="3687" y="3674"/>
                </a:cubicBezTo>
                <a:cubicBezTo>
                  <a:pt x="3687" y="3709"/>
                  <a:pt x="3671" y="3734"/>
                  <a:pt x="3652" y="3731"/>
                </a:cubicBezTo>
                <a:cubicBezTo>
                  <a:pt x="3508" y="3703"/>
                  <a:pt x="3494" y="3728"/>
                  <a:pt x="3494" y="3959"/>
                </a:cubicBezTo>
                <a:cubicBezTo>
                  <a:pt x="3494" y="4131"/>
                  <a:pt x="3503" y="4182"/>
                  <a:pt x="3535" y="4182"/>
                </a:cubicBezTo>
                <a:cubicBezTo>
                  <a:pt x="3565" y="4182"/>
                  <a:pt x="3577" y="4137"/>
                  <a:pt x="3577" y="4024"/>
                </a:cubicBezTo>
                <a:cubicBezTo>
                  <a:pt x="3577" y="3902"/>
                  <a:pt x="3589" y="3862"/>
                  <a:pt x="3631" y="3846"/>
                </a:cubicBezTo>
                <a:cubicBezTo>
                  <a:pt x="3677" y="3829"/>
                  <a:pt x="3686" y="3849"/>
                  <a:pt x="3693" y="3993"/>
                </a:cubicBezTo>
                <a:cubicBezTo>
                  <a:pt x="3700" y="4132"/>
                  <a:pt x="3713" y="4163"/>
                  <a:pt x="3764" y="4174"/>
                </a:cubicBezTo>
                <a:cubicBezTo>
                  <a:pt x="3798" y="4181"/>
                  <a:pt x="3826" y="4169"/>
                  <a:pt x="3826" y="4146"/>
                </a:cubicBezTo>
                <a:cubicBezTo>
                  <a:pt x="3826" y="4117"/>
                  <a:pt x="3850" y="4117"/>
                  <a:pt x="3897" y="4148"/>
                </a:cubicBezTo>
                <a:cubicBezTo>
                  <a:pt x="3952" y="4185"/>
                  <a:pt x="3981" y="4185"/>
                  <a:pt x="4020" y="4148"/>
                </a:cubicBezTo>
                <a:cubicBezTo>
                  <a:pt x="4053" y="4118"/>
                  <a:pt x="4079" y="4118"/>
                  <a:pt x="4090" y="4143"/>
                </a:cubicBezTo>
                <a:cubicBezTo>
                  <a:pt x="4099" y="4165"/>
                  <a:pt x="4126" y="4182"/>
                  <a:pt x="4148" y="4182"/>
                </a:cubicBezTo>
                <a:cubicBezTo>
                  <a:pt x="4176" y="4182"/>
                  <a:pt x="4186" y="4133"/>
                  <a:pt x="4186" y="4019"/>
                </a:cubicBezTo>
                <a:cubicBezTo>
                  <a:pt x="4186" y="3929"/>
                  <a:pt x="4200" y="3858"/>
                  <a:pt x="4215" y="3858"/>
                </a:cubicBezTo>
                <a:cubicBezTo>
                  <a:pt x="4230" y="3858"/>
                  <a:pt x="4242" y="3930"/>
                  <a:pt x="4242" y="4021"/>
                </a:cubicBezTo>
                <a:cubicBezTo>
                  <a:pt x="4242" y="4157"/>
                  <a:pt x="4251" y="4185"/>
                  <a:pt x="4290" y="4174"/>
                </a:cubicBezTo>
                <a:cubicBezTo>
                  <a:pt x="4324" y="4164"/>
                  <a:pt x="4342" y="4114"/>
                  <a:pt x="4348" y="4010"/>
                </a:cubicBezTo>
                <a:cubicBezTo>
                  <a:pt x="4359" y="3812"/>
                  <a:pt x="4286" y="3699"/>
                  <a:pt x="4163" y="3725"/>
                </a:cubicBezTo>
                <a:cubicBezTo>
                  <a:pt x="4115" y="3735"/>
                  <a:pt x="4076" y="3761"/>
                  <a:pt x="4076" y="3782"/>
                </a:cubicBezTo>
                <a:cubicBezTo>
                  <a:pt x="4076" y="3802"/>
                  <a:pt x="4046" y="3790"/>
                  <a:pt x="4011" y="3756"/>
                </a:cubicBezTo>
                <a:cubicBezTo>
                  <a:pt x="3956" y="3704"/>
                  <a:pt x="3940" y="3703"/>
                  <a:pt x="3895" y="3750"/>
                </a:cubicBezTo>
                <a:cubicBezTo>
                  <a:pt x="3852" y="3796"/>
                  <a:pt x="3836" y="3797"/>
                  <a:pt x="3807" y="3753"/>
                </a:cubicBezTo>
                <a:cubicBezTo>
                  <a:pt x="3787" y="3724"/>
                  <a:pt x="3770" y="3681"/>
                  <a:pt x="3770" y="3657"/>
                </a:cubicBezTo>
                <a:cubicBezTo>
                  <a:pt x="3770" y="3633"/>
                  <a:pt x="3752" y="3612"/>
                  <a:pt x="3729" y="3612"/>
                </a:cubicBezTo>
                <a:close/>
                <a:moveTo>
                  <a:pt x="10184" y="3711"/>
                </a:moveTo>
                <a:cubicBezTo>
                  <a:pt x="10162" y="3723"/>
                  <a:pt x="10127" y="3734"/>
                  <a:pt x="10105" y="3734"/>
                </a:cubicBezTo>
                <a:cubicBezTo>
                  <a:pt x="10076" y="3734"/>
                  <a:pt x="10065" y="3794"/>
                  <a:pt x="10065" y="3959"/>
                </a:cubicBezTo>
                <a:cubicBezTo>
                  <a:pt x="10065" y="4131"/>
                  <a:pt x="10075" y="4182"/>
                  <a:pt x="10107" y="4182"/>
                </a:cubicBezTo>
                <a:cubicBezTo>
                  <a:pt x="10137" y="4182"/>
                  <a:pt x="10148" y="4136"/>
                  <a:pt x="10148" y="4019"/>
                </a:cubicBezTo>
                <a:cubicBezTo>
                  <a:pt x="10148" y="3813"/>
                  <a:pt x="10198" y="3804"/>
                  <a:pt x="10209" y="4007"/>
                </a:cubicBezTo>
                <a:cubicBezTo>
                  <a:pt x="10215" y="4113"/>
                  <a:pt x="10231" y="4164"/>
                  <a:pt x="10265" y="4174"/>
                </a:cubicBezTo>
                <a:cubicBezTo>
                  <a:pt x="10306" y="4185"/>
                  <a:pt x="10315" y="4157"/>
                  <a:pt x="10315" y="4004"/>
                </a:cubicBezTo>
                <a:cubicBezTo>
                  <a:pt x="10315" y="3808"/>
                  <a:pt x="10254" y="3672"/>
                  <a:pt x="10184" y="3711"/>
                </a:cubicBezTo>
                <a:close/>
                <a:moveTo>
                  <a:pt x="3063" y="3714"/>
                </a:moveTo>
                <a:cubicBezTo>
                  <a:pt x="3000" y="3710"/>
                  <a:pt x="2939" y="3747"/>
                  <a:pt x="2937" y="3829"/>
                </a:cubicBezTo>
                <a:lnTo>
                  <a:pt x="2935" y="3917"/>
                </a:lnTo>
                <a:lnTo>
                  <a:pt x="2912" y="3832"/>
                </a:lnTo>
                <a:cubicBezTo>
                  <a:pt x="2851" y="3611"/>
                  <a:pt x="2662" y="3715"/>
                  <a:pt x="2662" y="3971"/>
                </a:cubicBezTo>
                <a:cubicBezTo>
                  <a:pt x="2662" y="4091"/>
                  <a:pt x="2758" y="4196"/>
                  <a:pt x="2841" y="4165"/>
                </a:cubicBezTo>
                <a:cubicBezTo>
                  <a:pt x="2915" y="4138"/>
                  <a:pt x="2937" y="4040"/>
                  <a:pt x="2878" y="4004"/>
                </a:cubicBezTo>
                <a:cubicBezTo>
                  <a:pt x="2857" y="3992"/>
                  <a:pt x="2862" y="3984"/>
                  <a:pt x="2891" y="3982"/>
                </a:cubicBezTo>
                <a:cubicBezTo>
                  <a:pt x="2930" y="3979"/>
                  <a:pt x="2939" y="4011"/>
                  <a:pt x="2939" y="4140"/>
                </a:cubicBezTo>
                <a:cubicBezTo>
                  <a:pt x="2939" y="4257"/>
                  <a:pt x="2950" y="4304"/>
                  <a:pt x="2980" y="4304"/>
                </a:cubicBezTo>
                <a:cubicBezTo>
                  <a:pt x="3003" y="4304"/>
                  <a:pt x="3022" y="4276"/>
                  <a:pt x="3022" y="4244"/>
                </a:cubicBezTo>
                <a:cubicBezTo>
                  <a:pt x="3022" y="4212"/>
                  <a:pt x="3050" y="4181"/>
                  <a:pt x="3084" y="4174"/>
                </a:cubicBezTo>
                <a:cubicBezTo>
                  <a:pt x="3118" y="4167"/>
                  <a:pt x="3161" y="4117"/>
                  <a:pt x="3180" y="4061"/>
                </a:cubicBezTo>
                <a:cubicBezTo>
                  <a:pt x="3213" y="3964"/>
                  <a:pt x="3216" y="3962"/>
                  <a:pt x="3217" y="4047"/>
                </a:cubicBezTo>
                <a:cubicBezTo>
                  <a:pt x="3217" y="4138"/>
                  <a:pt x="3256" y="4168"/>
                  <a:pt x="3390" y="4177"/>
                </a:cubicBezTo>
                <a:cubicBezTo>
                  <a:pt x="3462" y="4181"/>
                  <a:pt x="3465" y="4172"/>
                  <a:pt x="3465" y="4002"/>
                </a:cubicBezTo>
                <a:cubicBezTo>
                  <a:pt x="3465" y="3866"/>
                  <a:pt x="3453" y="3806"/>
                  <a:pt x="3410" y="3762"/>
                </a:cubicBezTo>
                <a:cubicBezTo>
                  <a:pt x="3337" y="3688"/>
                  <a:pt x="3246" y="3721"/>
                  <a:pt x="3215" y="3832"/>
                </a:cubicBezTo>
                <a:cubicBezTo>
                  <a:pt x="3196" y="3900"/>
                  <a:pt x="3191" y="3904"/>
                  <a:pt x="3190" y="3849"/>
                </a:cubicBezTo>
                <a:cubicBezTo>
                  <a:pt x="3188" y="3766"/>
                  <a:pt x="3125" y="3718"/>
                  <a:pt x="3063" y="3714"/>
                </a:cubicBezTo>
                <a:close/>
                <a:moveTo>
                  <a:pt x="12990" y="3719"/>
                </a:moveTo>
                <a:cubicBezTo>
                  <a:pt x="12936" y="3689"/>
                  <a:pt x="12838" y="3757"/>
                  <a:pt x="12836" y="3827"/>
                </a:cubicBezTo>
                <a:cubicBezTo>
                  <a:pt x="12836" y="3854"/>
                  <a:pt x="12819" y="3845"/>
                  <a:pt x="12798" y="3804"/>
                </a:cubicBezTo>
                <a:cubicBezTo>
                  <a:pt x="12772" y="3754"/>
                  <a:pt x="12722" y="3730"/>
                  <a:pt x="12640" y="3728"/>
                </a:cubicBezTo>
                <a:cubicBezTo>
                  <a:pt x="12383" y="3722"/>
                  <a:pt x="12395" y="3711"/>
                  <a:pt x="12395" y="3959"/>
                </a:cubicBezTo>
                <a:cubicBezTo>
                  <a:pt x="12395" y="4131"/>
                  <a:pt x="12403" y="4182"/>
                  <a:pt x="12435" y="4182"/>
                </a:cubicBezTo>
                <a:cubicBezTo>
                  <a:pt x="12465" y="4182"/>
                  <a:pt x="12478" y="4136"/>
                  <a:pt x="12478" y="4019"/>
                </a:cubicBezTo>
                <a:cubicBezTo>
                  <a:pt x="12478" y="3901"/>
                  <a:pt x="12488" y="3858"/>
                  <a:pt x="12518" y="3858"/>
                </a:cubicBezTo>
                <a:cubicBezTo>
                  <a:pt x="12548" y="3858"/>
                  <a:pt x="12561" y="3901"/>
                  <a:pt x="12561" y="4019"/>
                </a:cubicBezTo>
                <a:cubicBezTo>
                  <a:pt x="12561" y="4136"/>
                  <a:pt x="12571" y="4182"/>
                  <a:pt x="12601" y="4182"/>
                </a:cubicBezTo>
                <a:cubicBezTo>
                  <a:pt x="12631" y="4182"/>
                  <a:pt x="12644" y="4136"/>
                  <a:pt x="12644" y="4019"/>
                </a:cubicBezTo>
                <a:cubicBezTo>
                  <a:pt x="12644" y="3813"/>
                  <a:pt x="12692" y="3804"/>
                  <a:pt x="12703" y="4007"/>
                </a:cubicBezTo>
                <a:cubicBezTo>
                  <a:pt x="12709" y="4113"/>
                  <a:pt x="12727" y="4164"/>
                  <a:pt x="12761" y="4174"/>
                </a:cubicBezTo>
                <a:cubicBezTo>
                  <a:pt x="12792" y="4182"/>
                  <a:pt x="12809" y="4162"/>
                  <a:pt x="12809" y="4117"/>
                </a:cubicBezTo>
                <a:cubicBezTo>
                  <a:pt x="12809" y="4051"/>
                  <a:pt x="12814" y="4053"/>
                  <a:pt x="12865" y="4120"/>
                </a:cubicBezTo>
                <a:cubicBezTo>
                  <a:pt x="12902" y="4169"/>
                  <a:pt x="12941" y="4183"/>
                  <a:pt x="12989" y="4165"/>
                </a:cubicBezTo>
                <a:cubicBezTo>
                  <a:pt x="13062" y="4138"/>
                  <a:pt x="13085" y="4040"/>
                  <a:pt x="13025" y="4004"/>
                </a:cubicBezTo>
                <a:cubicBezTo>
                  <a:pt x="13004" y="3992"/>
                  <a:pt x="13010" y="3984"/>
                  <a:pt x="13039" y="3982"/>
                </a:cubicBezTo>
                <a:cubicBezTo>
                  <a:pt x="13072" y="3980"/>
                  <a:pt x="13087" y="4010"/>
                  <a:pt x="13087" y="4081"/>
                </a:cubicBezTo>
                <a:cubicBezTo>
                  <a:pt x="13087" y="4144"/>
                  <a:pt x="13103" y="4182"/>
                  <a:pt x="13129" y="4182"/>
                </a:cubicBezTo>
                <a:cubicBezTo>
                  <a:pt x="13159" y="4182"/>
                  <a:pt x="13170" y="4136"/>
                  <a:pt x="13170" y="4019"/>
                </a:cubicBezTo>
                <a:cubicBezTo>
                  <a:pt x="13170" y="3901"/>
                  <a:pt x="13182" y="3858"/>
                  <a:pt x="13212" y="3858"/>
                </a:cubicBezTo>
                <a:cubicBezTo>
                  <a:pt x="13242" y="3858"/>
                  <a:pt x="13253" y="3901"/>
                  <a:pt x="13253" y="4019"/>
                </a:cubicBezTo>
                <a:cubicBezTo>
                  <a:pt x="13253" y="4136"/>
                  <a:pt x="13265" y="4182"/>
                  <a:pt x="13295" y="4182"/>
                </a:cubicBezTo>
                <a:cubicBezTo>
                  <a:pt x="13326" y="4182"/>
                  <a:pt x="13337" y="4131"/>
                  <a:pt x="13337" y="3979"/>
                </a:cubicBezTo>
                <a:cubicBezTo>
                  <a:pt x="13337" y="3752"/>
                  <a:pt x="13301" y="3697"/>
                  <a:pt x="13170" y="3725"/>
                </a:cubicBezTo>
                <a:cubicBezTo>
                  <a:pt x="13109" y="3738"/>
                  <a:pt x="13086" y="3765"/>
                  <a:pt x="13085" y="3829"/>
                </a:cubicBezTo>
                <a:lnTo>
                  <a:pt x="13083" y="3917"/>
                </a:lnTo>
                <a:lnTo>
                  <a:pt x="13060" y="3832"/>
                </a:lnTo>
                <a:cubicBezTo>
                  <a:pt x="13047" y="3785"/>
                  <a:pt x="13016" y="3734"/>
                  <a:pt x="12990" y="3719"/>
                </a:cubicBezTo>
                <a:close/>
                <a:moveTo>
                  <a:pt x="717" y="3722"/>
                </a:moveTo>
                <a:cubicBezTo>
                  <a:pt x="695" y="3717"/>
                  <a:pt x="669" y="3718"/>
                  <a:pt x="636" y="3725"/>
                </a:cubicBezTo>
                <a:cubicBezTo>
                  <a:pt x="557" y="3742"/>
                  <a:pt x="555" y="3751"/>
                  <a:pt x="555" y="3962"/>
                </a:cubicBezTo>
                <a:cubicBezTo>
                  <a:pt x="555" y="4129"/>
                  <a:pt x="564" y="4182"/>
                  <a:pt x="596" y="4182"/>
                </a:cubicBezTo>
                <a:cubicBezTo>
                  <a:pt x="626" y="4182"/>
                  <a:pt x="638" y="4136"/>
                  <a:pt x="638" y="4019"/>
                </a:cubicBezTo>
                <a:cubicBezTo>
                  <a:pt x="638" y="3901"/>
                  <a:pt x="648" y="3858"/>
                  <a:pt x="678" y="3858"/>
                </a:cubicBezTo>
                <a:cubicBezTo>
                  <a:pt x="708" y="3858"/>
                  <a:pt x="721" y="3901"/>
                  <a:pt x="721" y="4019"/>
                </a:cubicBezTo>
                <a:cubicBezTo>
                  <a:pt x="721" y="4136"/>
                  <a:pt x="733" y="4182"/>
                  <a:pt x="763" y="4182"/>
                </a:cubicBezTo>
                <a:cubicBezTo>
                  <a:pt x="795" y="4182"/>
                  <a:pt x="804" y="4131"/>
                  <a:pt x="804" y="3979"/>
                </a:cubicBezTo>
                <a:cubicBezTo>
                  <a:pt x="804" y="3809"/>
                  <a:pt x="783" y="3737"/>
                  <a:pt x="717" y="3722"/>
                </a:cubicBezTo>
                <a:close/>
                <a:moveTo>
                  <a:pt x="11437" y="3722"/>
                </a:moveTo>
                <a:cubicBezTo>
                  <a:pt x="11351" y="3771"/>
                  <a:pt x="11305" y="3973"/>
                  <a:pt x="11387" y="4106"/>
                </a:cubicBezTo>
                <a:cubicBezTo>
                  <a:pt x="11435" y="4184"/>
                  <a:pt x="11474" y="4198"/>
                  <a:pt x="11547" y="4157"/>
                </a:cubicBezTo>
                <a:cubicBezTo>
                  <a:pt x="11599" y="4128"/>
                  <a:pt x="11604" y="4020"/>
                  <a:pt x="11555" y="4016"/>
                </a:cubicBezTo>
                <a:cubicBezTo>
                  <a:pt x="11527" y="4013"/>
                  <a:pt x="11527" y="4010"/>
                  <a:pt x="11555" y="3993"/>
                </a:cubicBezTo>
                <a:cubicBezTo>
                  <a:pt x="11611" y="3960"/>
                  <a:pt x="11597" y="3783"/>
                  <a:pt x="11533" y="3734"/>
                </a:cubicBezTo>
                <a:cubicBezTo>
                  <a:pt x="11499" y="3707"/>
                  <a:pt x="11466" y="3706"/>
                  <a:pt x="11437" y="3722"/>
                </a:cubicBezTo>
                <a:close/>
                <a:moveTo>
                  <a:pt x="6449" y="3725"/>
                </a:moveTo>
                <a:cubicBezTo>
                  <a:pt x="6410" y="3714"/>
                  <a:pt x="6353" y="3732"/>
                  <a:pt x="6322" y="3765"/>
                </a:cubicBezTo>
                <a:cubicBezTo>
                  <a:pt x="6274" y="3813"/>
                  <a:pt x="6265" y="3859"/>
                  <a:pt x="6272" y="4033"/>
                </a:cubicBezTo>
                <a:cubicBezTo>
                  <a:pt x="6276" y="4148"/>
                  <a:pt x="6293" y="4256"/>
                  <a:pt x="6308" y="4273"/>
                </a:cubicBezTo>
                <a:cubicBezTo>
                  <a:pt x="6324" y="4290"/>
                  <a:pt x="6372" y="4298"/>
                  <a:pt x="6418" y="4292"/>
                </a:cubicBezTo>
                <a:cubicBezTo>
                  <a:pt x="6501" y="4282"/>
                  <a:pt x="6503" y="4279"/>
                  <a:pt x="6511" y="4013"/>
                </a:cubicBezTo>
                <a:cubicBezTo>
                  <a:pt x="6518" y="3754"/>
                  <a:pt x="6516" y="3744"/>
                  <a:pt x="6449" y="3725"/>
                </a:cubicBezTo>
                <a:close/>
                <a:moveTo>
                  <a:pt x="13414" y="4030"/>
                </a:moveTo>
                <a:cubicBezTo>
                  <a:pt x="13397" y="4034"/>
                  <a:pt x="13377" y="4064"/>
                  <a:pt x="13370" y="4115"/>
                </a:cubicBezTo>
                <a:cubicBezTo>
                  <a:pt x="13365" y="4155"/>
                  <a:pt x="13379" y="4182"/>
                  <a:pt x="13405" y="4182"/>
                </a:cubicBezTo>
                <a:cubicBezTo>
                  <a:pt x="13431" y="4182"/>
                  <a:pt x="13447" y="4147"/>
                  <a:pt x="13447" y="4098"/>
                </a:cubicBezTo>
                <a:cubicBezTo>
                  <a:pt x="13447" y="4048"/>
                  <a:pt x="13432" y="4026"/>
                  <a:pt x="13414" y="4030"/>
                </a:cubicBezTo>
                <a:close/>
                <a:moveTo>
                  <a:pt x="9240" y="5892"/>
                </a:moveTo>
                <a:cubicBezTo>
                  <a:pt x="9183" y="5881"/>
                  <a:pt x="9164" y="5921"/>
                  <a:pt x="9176" y="6022"/>
                </a:cubicBezTo>
                <a:cubicBezTo>
                  <a:pt x="9179" y="6041"/>
                  <a:pt x="9164" y="6085"/>
                  <a:pt x="9145" y="6118"/>
                </a:cubicBezTo>
                <a:cubicBezTo>
                  <a:pt x="9116" y="6170"/>
                  <a:pt x="9108" y="6167"/>
                  <a:pt x="9089" y="6093"/>
                </a:cubicBezTo>
                <a:cubicBezTo>
                  <a:pt x="9065" y="5996"/>
                  <a:pt x="8963" y="5926"/>
                  <a:pt x="8843" y="5926"/>
                </a:cubicBezTo>
                <a:lnTo>
                  <a:pt x="8762" y="5926"/>
                </a:lnTo>
                <a:lnTo>
                  <a:pt x="8762" y="6254"/>
                </a:lnTo>
                <a:cubicBezTo>
                  <a:pt x="8762" y="6570"/>
                  <a:pt x="8763" y="6582"/>
                  <a:pt x="8823" y="6570"/>
                </a:cubicBezTo>
                <a:cubicBezTo>
                  <a:pt x="8864" y="6561"/>
                  <a:pt x="8887" y="6527"/>
                  <a:pt x="8887" y="6474"/>
                </a:cubicBezTo>
                <a:cubicBezTo>
                  <a:pt x="8887" y="6421"/>
                  <a:pt x="8911" y="6386"/>
                  <a:pt x="8956" y="6369"/>
                </a:cubicBezTo>
                <a:cubicBezTo>
                  <a:pt x="8995" y="6355"/>
                  <a:pt x="9047" y="6331"/>
                  <a:pt x="9072" y="6316"/>
                </a:cubicBezTo>
                <a:cubicBezTo>
                  <a:pt x="9109" y="6293"/>
                  <a:pt x="9115" y="6302"/>
                  <a:pt x="9103" y="6369"/>
                </a:cubicBezTo>
                <a:cubicBezTo>
                  <a:pt x="9080" y="6500"/>
                  <a:pt x="9142" y="6575"/>
                  <a:pt x="9274" y="6575"/>
                </a:cubicBezTo>
                <a:lnTo>
                  <a:pt x="9392" y="6575"/>
                </a:lnTo>
                <a:lnTo>
                  <a:pt x="9379" y="6383"/>
                </a:lnTo>
                <a:cubicBezTo>
                  <a:pt x="9371" y="6277"/>
                  <a:pt x="9351" y="6166"/>
                  <a:pt x="9334" y="6135"/>
                </a:cubicBezTo>
                <a:cubicBezTo>
                  <a:pt x="9318" y="6105"/>
                  <a:pt x="9304" y="6042"/>
                  <a:pt x="9303" y="5994"/>
                </a:cubicBezTo>
                <a:cubicBezTo>
                  <a:pt x="9303" y="5936"/>
                  <a:pt x="9282" y="5901"/>
                  <a:pt x="9240" y="5892"/>
                </a:cubicBezTo>
                <a:close/>
                <a:moveTo>
                  <a:pt x="2502" y="5895"/>
                </a:moveTo>
                <a:cubicBezTo>
                  <a:pt x="2466" y="5905"/>
                  <a:pt x="2452" y="5954"/>
                  <a:pt x="2446" y="6084"/>
                </a:cubicBezTo>
                <a:cubicBezTo>
                  <a:pt x="2437" y="6254"/>
                  <a:pt x="2435" y="6257"/>
                  <a:pt x="2396" y="6175"/>
                </a:cubicBezTo>
                <a:cubicBezTo>
                  <a:pt x="2352" y="6083"/>
                  <a:pt x="2259" y="6064"/>
                  <a:pt x="2189" y="6129"/>
                </a:cubicBezTo>
                <a:cubicBezTo>
                  <a:pt x="2156" y="6160"/>
                  <a:pt x="2147" y="6141"/>
                  <a:pt x="2136" y="6036"/>
                </a:cubicBezTo>
                <a:cubicBezTo>
                  <a:pt x="2119" y="5877"/>
                  <a:pt x="2015" y="5846"/>
                  <a:pt x="2001" y="5997"/>
                </a:cubicBezTo>
                <a:cubicBezTo>
                  <a:pt x="1995" y="6051"/>
                  <a:pt x="1973" y="6090"/>
                  <a:pt x="1945" y="6090"/>
                </a:cubicBezTo>
                <a:cubicBezTo>
                  <a:pt x="1870" y="6090"/>
                  <a:pt x="1829" y="6173"/>
                  <a:pt x="1829" y="6333"/>
                </a:cubicBezTo>
                <a:cubicBezTo>
                  <a:pt x="1829" y="6413"/>
                  <a:pt x="1845" y="6501"/>
                  <a:pt x="1864" y="6527"/>
                </a:cubicBezTo>
                <a:cubicBezTo>
                  <a:pt x="1882" y="6554"/>
                  <a:pt x="1950" y="6575"/>
                  <a:pt x="2016" y="6575"/>
                </a:cubicBezTo>
                <a:cubicBezTo>
                  <a:pt x="2106" y="6575"/>
                  <a:pt x="2136" y="6561"/>
                  <a:pt x="2136" y="6513"/>
                </a:cubicBezTo>
                <a:cubicBezTo>
                  <a:pt x="2136" y="6455"/>
                  <a:pt x="2138" y="6455"/>
                  <a:pt x="2178" y="6513"/>
                </a:cubicBezTo>
                <a:cubicBezTo>
                  <a:pt x="2257" y="6630"/>
                  <a:pt x="2393" y="6585"/>
                  <a:pt x="2419" y="6434"/>
                </a:cubicBezTo>
                <a:cubicBezTo>
                  <a:pt x="2429" y="6372"/>
                  <a:pt x="2434" y="6380"/>
                  <a:pt x="2436" y="6465"/>
                </a:cubicBezTo>
                <a:cubicBezTo>
                  <a:pt x="2439" y="6548"/>
                  <a:pt x="2455" y="6575"/>
                  <a:pt x="2496" y="6575"/>
                </a:cubicBezTo>
                <a:cubicBezTo>
                  <a:pt x="2547" y="6575"/>
                  <a:pt x="2552" y="6549"/>
                  <a:pt x="2552" y="6228"/>
                </a:cubicBezTo>
                <a:cubicBezTo>
                  <a:pt x="2552" y="5919"/>
                  <a:pt x="2545" y="5883"/>
                  <a:pt x="2502" y="5895"/>
                </a:cubicBezTo>
                <a:close/>
                <a:moveTo>
                  <a:pt x="10543" y="5895"/>
                </a:moveTo>
                <a:cubicBezTo>
                  <a:pt x="10516" y="5903"/>
                  <a:pt x="10490" y="5950"/>
                  <a:pt x="10485" y="6000"/>
                </a:cubicBezTo>
                <a:cubicBezTo>
                  <a:pt x="10479" y="6065"/>
                  <a:pt x="10459" y="6090"/>
                  <a:pt x="10412" y="6090"/>
                </a:cubicBezTo>
                <a:cubicBezTo>
                  <a:pt x="10375" y="6090"/>
                  <a:pt x="10333" y="6121"/>
                  <a:pt x="10317" y="6160"/>
                </a:cubicBezTo>
                <a:cubicBezTo>
                  <a:pt x="10291" y="6227"/>
                  <a:pt x="10289" y="6227"/>
                  <a:pt x="10288" y="6158"/>
                </a:cubicBezTo>
                <a:cubicBezTo>
                  <a:pt x="10288" y="6105"/>
                  <a:pt x="10270" y="6086"/>
                  <a:pt x="10225" y="6096"/>
                </a:cubicBezTo>
                <a:cubicBezTo>
                  <a:pt x="10173" y="6106"/>
                  <a:pt x="10161" y="6135"/>
                  <a:pt x="10161" y="6262"/>
                </a:cubicBezTo>
                <a:cubicBezTo>
                  <a:pt x="10161" y="6346"/>
                  <a:pt x="10153" y="6414"/>
                  <a:pt x="10142" y="6414"/>
                </a:cubicBezTo>
                <a:cubicBezTo>
                  <a:pt x="10130" y="6414"/>
                  <a:pt x="10121" y="6340"/>
                  <a:pt x="10121" y="6251"/>
                </a:cubicBezTo>
                <a:cubicBezTo>
                  <a:pt x="10121" y="6097"/>
                  <a:pt x="10116" y="6090"/>
                  <a:pt x="10038" y="6090"/>
                </a:cubicBezTo>
                <a:cubicBezTo>
                  <a:pt x="9982" y="6090"/>
                  <a:pt x="9955" y="6068"/>
                  <a:pt x="9955" y="6028"/>
                </a:cubicBezTo>
                <a:cubicBezTo>
                  <a:pt x="9955" y="5989"/>
                  <a:pt x="9927" y="5969"/>
                  <a:pt x="9882" y="5969"/>
                </a:cubicBezTo>
                <a:cubicBezTo>
                  <a:pt x="9829" y="5969"/>
                  <a:pt x="9814" y="5983"/>
                  <a:pt x="9826" y="6028"/>
                </a:cubicBezTo>
                <a:cubicBezTo>
                  <a:pt x="9842" y="6089"/>
                  <a:pt x="9816" y="6104"/>
                  <a:pt x="9722" y="6090"/>
                </a:cubicBezTo>
                <a:cubicBezTo>
                  <a:pt x="9578" y="6068"/>
                  <a:pt x="9474" y="6200"/>
                  <a:pt x="9540" y="6319"/>
                </a:cubicBezTo>
                <a:cubicBezTo>
                  <a:pt x="9564" y="6359"/>
                  <a:pt x="9565" y="6372"/>
                  <a:pt x="9542" y="6372"/>
                </a:cubicBezTo>
                <a:cubicBezTo>
                  <a:pt x="9494" y="6372"/>
                  <a:pt x="9506" y="6487"/>
                  <a:pt x="9560" y="6533"/>
                </a:cubicBezTo>
                <a:cubicBezTo>
                  <a:pt x="9633" y="6595"/>
                  <a:pt x="9723" y="6584"/>
                  <a:pt x="9776" y="6508"/>
                </a:cubicBezTo>
                <a:cubicBezTo>
                  <a:pt x="9818" y="6446"/>
                  <a:pt x="9825" y="6446"/>
                  <a:pt x="9847" y="6505"/>
                </a:cubicBezTo>
                <a:cubicBezTo>
                  <a:pt x="9883" y="6598"/>
                  <a:pt x="10286" y="6606"/>
                  <a:pt x="10286" y="6513"/>
                </a:cubicBezTo>
                <a:cubicBezTo>
                  <a:pt x="10286" y="6456"/>
                  <a:pt x="10291" y="6456"/>
                  <a:pt x="10331" y="6513"/>
                </a:cubicBezTo>
                <a:cubicBezTo>
                  <a:pt x="10356" y="6550"/>
                  <a:pt x="10421" y="6575"/>
                  <a:pt x="10483" y="6575"/>
                </a:cubicBezTo>
                <a:lnTo>
                  <a:pt x="10591" y="6575"/>
                </a:lnTo>
                <a:lnTo>
                  <a:pt x="10591" y="6228"/>
                </a:lnTo>
                <a:cubicBezTo>
                  <a:pt x="10591" y="5919"/>
                  <a:pt x="10586" y="5883"/>
                  <a:pt x="10543" y="5895"/>
                </a:cubicBezTo>
                <a:close/>
                <a:moveTo>
                  <a:pt x="13122" y="5895"/>
                </a:moveTo>
                <a:cubicBezTo>
                  <a:pt x="13088" y="5905"/>
                  <a:pt x="13072" y="5952"/>
                  <a:pt x="13066" y="6059"/>
                </a:cubicBezTo>
                <a:cubicBezTo>
                  <a:pt x="13058" y="6189"/>
                  <a:pt x="13050" y="6203"/>
                  <a:pt x="13017" y="6155"/>
                </a:cubicBezTo>
                <a:cubicBezTo>
                  <a:pt x="12968" y="6082"/>
                  <a:pt x="12561" y="6070"/>
                  <a:pt x="12561" y="6141"/>
                </a:cubicBezTo>
                <a:cubicBezTo>
                  <a:pt x="12561" y="6176"/>
                  <a:pt x="12553" y="6174"/>
                  <a:pt x="12528" y="6138"/>
                </a:cubicBezTo>
                <a:cubicBezTo>
                  <a:pt x="12475" y="6060"/>
                  <a:pt x="12347" y="6079"/>
                  <a:pt x="12302" y="6172"/>
                </a:cubicBezTo>
                <a:lnTo>
                  <a:pt x="12262" y="6254"/>
                </a:lnTo>
                <a:lnTo>
                  <a:pt x="12248" y="6172"/>
                </a:lnTo>
                <a:cubicBezTo>
                  <a:pt x="12236" y="6104"/>
                  <a:pt x="12211" y="6090"/>
                  <a:pt x="12106" y="6090"/>
                </a:cubicBezTo>
                <a:cubicBezTo>
                  <a:pt x="11993" y="6090"/>
                  <a:pt x="11979" y="6100"/>
                  <a:pt x="11979" y="6180"/>
                </a:cubicBezTo>
                <a:lnTo>
                  <a:pt x="11979" y="6271"/>
                </a:lnTo>
                <a:lnTo>
                  <a:pt x="11934" y="6180"/>
                </a:lnTo>
                <a:cubicBezTo>
                  <a:pt x="11887" y="6081"/>
                  <a:pt x="11762" y="6057"/>
                  <a:pt x="11707" y="6138"/>
                </a:cubicBezTo>
                <a:cubicBezTo>
                  <a:pt x="11681" y="6176"/>
                  <a:pt x="11672" y="6176"/>
                  <a:pt x="11672" y="6138"/>
                </a:cubicBezTo>
                <a:cubicBezTo>
                  <a:pt x="11672" y="6069"/>
                  <a:pt x="11438" y="6076"/>
                  <a:pt x="11398" y="6146"/>
                </a:cubicBezTo>
                <a:cubicBezTo>
                  <a:pt x="11360" y="6215"/>
                  <a:pt x="11367" y="6665"/>
                  <a:pt x="11408" y="6708"/>
                </a:cubicBezTo>
                <a:cubicBezTo>
                  <a:pt x="11472" y="6776"/>
                  <a:pt x="11603" y="6721"/>
                  <a:pt x="11639" y="6609"/>
                </a:cubicBezTo>
                <a:cubicBezTo>
                  <a:pt x="11671" y="6512"/>
                  <a:pt x="11683" y="6502"/>
                  <a:pt x="11742" y="6541"/>
                </a:cubicBezTo>
                <a:cubicBezTo>
                  <a:pt x="11826" y="6598"/>
                  <a:pt x="11943" y="6558"/>
                  <a:pt x="11959" y="6465"/>
                </a:cubicBezTo>
                <a:cubicBezTo>
                  <a:pt x="11969" y="6412"/>
                  <a:pt x="11972" y="6416"/>
                  <a:pt x="11975" y="6485"/>
                </a:cubicBezTo>
                <a:cubicBezTo>
                  <a:pt x="11977" y="6548"/>
                  <a:pt x="11996" y="6575"/>
                  <a:pt x="12034" y="6575"/>
                </a:cubicBezTo>
                <a:cubicBezTo>
                  <a:pt x="12081" y="6575"/>
                  <a:pt x="12088" y="6550"/>
                  <a:pt x="12088" y="6414"/>
                </a:cubicBezTo>
                <a:cubicBezTo>
                  <a:pt x="12088" y="6325"/>
                  <a:pt x="12102" y="6251"/>
                  <a:pt x="12117" y="6251"/>
                </a:cubicBezTo>
                <a:cubicBezTo>
                  <a:pt x="12133" y="6251"/>
                  <a:pt x="12144" y="6325"/>
                  <a:pt x="12144" y="6414"/>
                </a:cubicBezTo>
                <a:cubicBezTo>
                  <a:pt x="12144" y="6550"/>
                  <a:pt x="12154" y="6575"/>
                  <a:pt x="12200" y="6575"/>
                </a:cubicBezTo>
                <a:cubicBezTo>
                  <a:pt x="12242" y="6575"/>
                  <a:pt x="12256" y="6550"/>
                  <a:pt x="12256" y="6465"/>
                </a:cubicBezTo>
                <a:lnTo>
                  <a:pt x="12256" y="6352"/>
                </a:lnTo>
                <a:lnTo>
                  <a:pt x="12291" y="6454"/>
                </a:lnTo>
                <a:cubicBezTo>
                  <a:pt x="12322" y="6546"/>
                  <a:pt x="12344" y="6557"/>
                  <a:pt x="12512" y="6564"/>
                </a:cubicBezTo>
                <a:lnTo>
                  <a:pt x="12699" y="6570"/>
                </a:lnTo>
                <a:lnTo>
                  <a:pt x="12699" y="6412"/>
                </a:lnTo>
                <a:cubicBezTo>
                  <a:pt x="12699" y="6324"/>
                  <a:pt x="12711" y="6251"/>
                  <a:pt x="12726" y="6251"/>
                </a:cubicBezTo>
                <a:cubicBezTo>
                  <a:pt x="12742" y="6251"/>
                  <a:pt x="12755" y="6293"/>
                  <a:pt x="12755" y="6341"/>
                </a:cubicBezTo>
                <a:cubicBezTo>
                  <a:pt x="12755" y="6530"/>
                  <a:pt x="12939" y="6656"/>
                  <a:pt x="13027" y="6527"/>
                </a:cubicBezTo>
                <a:cubicBezTo>
                  <a:pt x="13053" y="6489"/>
                  <a:pt x="13060" y="6489"/>
                  <a:pt x="13060" y="6527"/>
                </a:cubicBezTo>
                <a:cubicBezTo>
                  <a:pt x="13060" y="6554"/>
                  <a:pt x="13085" y="6575"/>
                  <a:pt x="13116" y="6575"/>
                </a:cubicBezTo>
                <a:cubicBezTo>
                  <a:pt x="13162" y="6575"/>
                  <a:pt x="13170" y="6550"/>
                  <a:pt x="13170" y="6414"/>
                </a:cubicBezTo>
                <a:cubicBezTo>
                  <a:pt x="13170" y="6209"/>
                  <a:pt x="13220" y="6200"/>
                  <a:pt x="13231" y="6403"/>
                </a:cubicBezTo>
                <a:cubicBezTo>
                  <a:pt x="13239" y="6535"/>
                  <a:pt x="13250" y="6559"/>
                  <a:pt x="13316" y="6570"/>
                </a:cubicBezTo>
                <a:cubicBezTo>
                  <a:pt x="13378" y="6580"/>
                  <a:pt x="13391" y="6567"/>
                  <a:pt x="13391" y="6499"/>
                </a:cubicBezTo>
                <a:cubicBezTo>
                  <a:pt x="13391" y="6453"/>
                  <a:pt x="13380" y="6414"/>
                  <a:pt x="13364" y="6414"/>
                </a:cubicBezTo>
                <a:cubicBezTo>
                  <a:pt x="13349" y="6414"/>
                  <a:pt x="13337" y="6377"/>
                  <a:pt x="13337" y="6333"/>
                </a:cubicBezTo>
                <a:cubicBezTo>
                  <a:pt x="13337" y="6288"/>
                  <a:pt x="13349" y="6251"/>
                  <a:pt x="13364" y="6251"/>
                </a:cubicBezTo>
                <a:cubicBezTo>
                  <a:pt x="13380" y="6251"/>
                  <a:pt x="13391" y="6216"/>
                  <a:pt x="13391" y="6172"/>
                </a:cubicBezTo>
                <a:cubicBezTo>
                  <a:pt x="13391" y="6127"/>
                  <a:pt x="13380" y="6090"/>
                  <a:pt x="13364" y="6090"/>
                </a:cubicBezTo>
                <a:cubicBezTo>
                  <a:pt x="13349" y="6090"/>
                  <a:pt x="13337" y="6061"/>
                  <a:pt x="13337" y="6028"/>
                </a:cubicBezTo>
                <a:cubicBezTo>
                  <a:pt x="13337" y="5994"/>
                  <a:pt x="13312" y="5969"/>
                  <a:pt x="13281" y="5969"/>
                </a:cubicBezTo>
                <a:cubicBezTo>
                  <a:pt x="13251" y="5969"/>
                  <a:pt x="13226" y="5994"/>
                  <a:pt x="13226" y="6028"/>
                </a:cubicBezTo>
                <a:cubicBezTo>
                  <a:pt x="13226" y="6061"/>
                  <a:pt x="13214" y="6090"/>
                  <a:pt x="13199" y="6090"/>
                </a:cubicBezTo>
                <a:cubicBezTo>
                  <a:pt x="13183" y="6090"/>
                  <a:pt x="13170" y="6043"/>
                  <a:pt x="13170" y="5986"/>
                </a:cubicBezTo>
                <a:cubicBezTo>
                  <a:pt x="13170" y="5908"/>
                  <a:pt x="13158" y="5885"/>
                  <a:pt x="13122" y="5895"/>
                </a:cubicBezTo>
                <a:close/>
                <a:moveTo>
                  <a:pt x="15783" y="5895"/>
                </a:moveTo>
                <a:cubicBezTo>
                  <a:pt x="15742" y="5907"/>
                  <a:pt x="15734" y="5962"/>
                  <a:pt x="15727" y="6242"/>
                </a:cubicBezTo>
                <a:cubicBezTo>
                  <a:pt x="15720" y="6556"/>
                  <a:pt x="15722" y="6575"/>
                  <a:pt x="15775" y="6575"/>
                </a:cubicBezTo>
                <a:cubicBezTo>
                  <a:pt x="15828" y="6575"/>
                  <a:pt x="15831" y="6551"/>
                  <a:pt x="15831" y="6228"/>
                </a:cubicBezTo>
                <a:cubicBezTo>
                  <a:pt x="15831" y="5919"/>
                  <a:pt x="15826" y="5883"/>
                  <a:pt x="15783" y="5895"/>
                </a:cubicBezTo>
                <a:close/>
                <a:moveTo>
                  <a:pt x="16358" y="5904"/>
                </a:moveTo>
                <a:cubicBezTo>
                  <a:pt x="16334" y="5912"/>
                  <a:pt x="16312" y="5976"/>
                  <a:pt x="16302" y="6090"/>
                </a:cubicBezTo>
                <a:cubicBezTo>
                  <a:pt x="16293" y="6190"/>
                  <a:pt x="16283" y="6242"/>
                  <a:pt x="16280" y="6206"/>
                </a:cubicBezTo>
                <a:cubicBezTo>
                  <a:pt x="16273" y="6091"/>
                  <a:pt x="16097" y="6043"/>
                  <a:pt x="16032" y="6138"/>
                </a:cubicBezTo>
                <a:cubicBezTo>
                  <a:pt x="15980" y="6214"/>
                  <a:pt x="15990" y="6484"/>
                  <a:pt x="16047" y="6533"/>
                </a:cubicBezTo>
                <a:cubicBezTo>
                  <a:pt x="16136" y="6608"/>
                  <a:pt x="16247" y="6585"/>
                  <a:pt x="16275" y="6485"/>
                </a:cubicBezTo>
                <a:lnTo>
                  <a:pt x="16300" y="6395"/>
                </a:lnTo>
                <a:lnTo>
                  <a:pt x="16302" y="6485"/>
                </a:lnTo>
                <a:cubicBezTo>
                  <a:pt x="16304" y="6597"/>
                  <a:pt x="16414" y="6617"/>
                  <a:pt x="16415" y="6505"/>
                </a:cubicBezTo>
                <a:cubicBezTo>
                  <a:pt x="16416" y="6439"/>
                  <a:pt x="16417" y="6439"/>
                  <a:pt x="16442" y="6502"/>
                </a:cubicBezTo>
                <a:cubicBezTo>
                  <a:pt x="16463" y="6553"/>
                  <a:pt x="16510" y="6570"/>
                  <a:pt x="16629" y="6570"/>
                </a:cubicBezTo>
                <a:cubicBezTo>
                  <a:pt x="16717" y="6570"/>
                  <a:pt x="16804" y="6552"/>
                  <a:pt x="16824" y="6527"/>
                </a:cubicBezTo>
                <a:cubicBezTo>
                  <a:pt x="16850" y="6495"/>
                  <a:pt x="16870" y="6496"/>
                  <a:pt x="16893" y="6530"/>
                </a:cubicBezTo>
                <a:cubicBezTo>
                  <a:pt x="16911" y="6556"/>
                  <a:pt x="17004" y="6575"/>
                  <a:pt x="17100" y="6575"/>
                </a:cubicBezTo>
                <a:lnTo>
                  <a:pt x="17273" y="6575"/>
                </a:lnTo>
                <a:lnTo>
                  <a:pt x="17273" y="6414"/>
                </a:lnTo>
                <a:cubicBezTo>
                  <a:pt x="17273" y="6325"/>
                  <a:pt x="17287" y="6251"/>
                  <a:pt x="17302" y="6251"/>
                </a:cubicBezTo>
                <a:cubicBezTo>
                  <a:pt x="17317" y="6251"/>
                  <a:pt x="17329" y="6325"/>
                  <a:pt x="17329" y="6414"/>
                </a:cubicBezTo>
                <a:cubicBezTo>
                  <a:pt x="17329" y="6550"/>
                  <a:pt x="17339" y="6575"/>
                  <a:pt x="17385" y="6575"/>
                </a:cubicBezTo>
                <a:cubicBezTo>
                  <a:pt x="17431" y="6575"/>
                  <a:pt x="17441" y="6550"/>
                  <a:pt x="17441" y="6414"/>
                </a:cubicBezTo>
                <a:cubicBezTo>
                  <a:pt x="17441" y="6325"/>
                  <a:pt x="17452" y="6251"/>
                  <a:pt x="17468" y="6251"/>
                </a:cubicBezTo>
                <a:cubicBezTo>
                  <a:pt x="17483" y="6251"/>
                  <a:pt x="17497" y="6325"/>
                  <a:pt x="17497" y="6414"/>
                </a:cubicBezTo>
                <a:cubicBezTo>
                  <a:pt x="17497" y="6550"/>
                  <a:pt x="17504" y="6575"/>
                  <a:pt x="17551" y="6575"/>
                </a:cubicBezTo>
                <a:cubicBezTo>
                  <a:pt x="17589" y="6575"/>
                  <a:pt x="17606" y="6548"/>
                  <a:pt x="17606" y="6485"/>
                </a:cubicBezTo>
                <a:lnTo>
                  <a:pt x="17606" y="6395"/>
                </a:lnTo>
                <a:lnTo>
                  <a:pt x="17649" y="6482"/>
                </a:lnTo>
                <a:cubicBezTo>
                  <a:pt x="17684" y="6556"/>
                  <a:pt x="17717" y="6571"/>
                  <a:pt x="17871" y="6570"/>
                </a:cubicBezTo>
                <a:lnTo>
                  <a:pt x="18050" y="6567"/>
                </a:lnTo>
                <a:lnTo>
                  <a:pt x="18054" y="6400"/>
                </a:lnTo>
                <a:lnTo>
                  <a:pt x="18057" y="6231"/>
                </a:lnTo>
                <a:lnTo>
                  <a:pt x="18075" y="6395"/>
                </a:lnTo>
                <a:cubicBezTo>
                  <a:pt x="18088" y="6523"/>
                  <a:pt x="18105" y="6559"/>
                  <a:pt x="18154" y="6570"/>
                </a:cubicBezTo>
                <a:cubicBezTo>
                  <a:pt x="18211" y="6582"/>
                  <a:pt x="18217" y="6565"/>
                  <a:pt x="18217" y="6383"/>
                </a:cubicBezTo>
                <a:cubicBezTo>
                  <a:pt x="18217" y="6275"/>
                  <a:pt x="18201" y="6165"/>
                  <a:pt x="18183" y="6138"/>
                </a:cubicBezTo>
                <a:cubicBezTo>
                  <a:pt x="18139" y="6073"/>
                  <a:pt x="17911" y="6073"/>
                  <a:pt x="17911" y="6138"/>
                </a:cubicBezTo>
                <a:cubicBezTo>
                  <a:pt x="17911" y="6176"/>
                  <a:pt x="17904" y="6176"/>
                  <a:pt x="17878" y="6138"/>
                </a:cubicBezTo>
                <a:cubicBezTo>
                  <a:pt x="17825" y="6060"/>
                  <a:pt x="17697" y="6079"/>
                  <a:pt x="17653" y="6172"/>
                </a:cubicBezTo>
                <a:cubicBezTo>
                  <a:pt x="17614" y="6253"/>
                  <a:pt x="17613" y="6252"/>
                  <a:pt x="17599" y="6175"/>
                </a:cubicBezTo>
                <a:cubicBezTo>
                  <a:pt x="17586" y="6105"/>
                  <a:pt x="17560" y="6096"/>
                  <a:pt x="17375" y="6093"/>
                </a:cubicBezTo>
                <a:lnTo>
                  <a:pt x="17163" y="6090"/>
                </a:lnTo>
                <a:lnTo>
                  <a:pt x="17157" y="6304"/>
                </a:lnTo>
                <a:cubicBezTo>
                  <a:pt x="17153" y="6495"/>
                  <a:pt x="17152" y="6498"/>
                  <a:pt x="17142" y="6352"/>
                </a:cubicBezTo>
                <a:cubicBezTo>
                  <a:pt x="17136" y="6263"/>
                  <a:pt x="17118" y="6169"/>
                  <a:pt x="17102" y="6141"/>
                </a:cubicBezTo>
                <a:cubicBezTo>
                  <a:pt x="17065" y="6077"/>
                  <a:pt x="16936" y="6072"/>
                  <a:pt x="16893" y="6135"/>
                </a:cubicBezTo>
                <a:cubicBezTo>
                  <a:pt x="16871" y="6169"/>
                  <a:pt x="16849" y="6171"/>
                  <a:pt x="16824" y="6141"/>
                </a:cubicBezTo>
                <a:cubicBezTo>
                  <a:pt x="16775" y="6081"/>
                  <a:pt x="16443" y="6083"/>
                  <a:pt x="16439" y="6144"/>
                </a:cubicBezTo>
                <a:cubicBezTo>
                  <a:pt x="16437" y="6169"/>
                  <a:pt x="16427" y="6126"/>
                  <a:pt x="16417" y="6048"/>
                </a:cubicBezTo>
                <a:cubicBezTo>
                  <a:pt x="16405" y="5942"/>
                  <a:pt x="16381" y="5896"/>
                  <a:pt x="16358" y="5904"/>
                </a:cubicBezTo>
                <a:close/>
                <a:moveTo>
                  <a:pt x="10676" y="5926"/>
                </a:moveTo>
                <a:cubicBezTo>
                  <a:pt x="10625" y="5926"/>
                  <a:pt x="10620" y="5953"/>
                  <a:pt x="10620" y="6251"/>
                </a:cubicBezTo>
                <a:cubicBezTo>
                  <a:pt x="10620" y="6548"/>
                  <a:pt x="10625" y="6575"/>
                  <a:pt x="10676" y="6575"/>
                </a:cubicBezTo>
                <a:cubicBezTo>
                  <a:pt x="10718" y="6575"/>
                  <a:pt x="10731" y="6550"/>
                  <a:pt x="10732" y="6465"/>
                </a:cubicBezTo>
                <a:lnTo>
                  <a:pt x="10732" y="6352"/>
                </a:lnTo>
                <a:lnTo>
                  <a:pt x="10766" y="6454"/>
                </a:lnTo>
                <a:cubicBezTo>
                  <a:pt x="10805" y="6565"/>
                  <a:pt x="10866" y="6596"/>
                  <a:pt x="10969" y="6558"/>
                </a:cubicBezTo>
                <a:cubicBezTo>
                  <a:pt x="11024" y="6538"/>
                  <a:pt x="11037" y="6507"/>
                  <a:pt x="11040" y="6383"/>
                </a:cubicBezTo>
                <a:lnTo>
                  <a:pt x="11044" y="6231"/>
                </a:lnTo>
                <a:lnTo>
                  <a:pt x="11059" y="6395"/>
                </a:lnTo>
                <a:cubicBezTo>
                  <a:pt x="11074" y="6534"/>
                  <a:pt x="11088" y="6559"/>
                  <a:pt x="11154" y="6570"/>
                </a:cubicBezTo>
                <a:cubicBezTo>
                  <a:pt x="11215" y="6580"/>
                  <a:pt x="11229" y="6567"/>
                  <a:pt x="11229" y="6499"/>
                </a:cubicBezTo>
                <a:cubicBezTo>
                  <a:pt x="11229" y="6453"/>
                  <a:pt x="11217" y="6414"/>
                  <a:pt x="11202" y="6414"/>
                </a:cubicBezTo>
                <a:cubicBezTo>
                  <a:pt x="11187" y="6414"/>
                  <a:pt x="11175" y="6377"/>
                  <a:pt x="11175" y="6333"/>
                </a:cubicBezTo>
                <a:cubicBezTo>
                  <a:pt x="11175" y="6288"/>
                  <a:pt x="11187" y="6251"/>
                  <a:pt x="11202" y="6251"/>
                </a:cubicBezTo>
                <a:cubicBezTo>
                  <a:pt x="11217" y="6251"/>
                  <a:pt x="11229" y="6216"/>
                  <a:pt x="11229" y="6172"/>
                </a:cubicBezTo>
                <a:cubicBezTo>
                  <a:pt x="11229" y="6127"/>
                  <a:pt x="11217" y="6090"/>
                  <a:pt x="11202" y="6090"/>
                </a:cubicBezTo>
                <a:cubicBezTo>
                  <a:pt x="11187" y="6090"/>
                  <a:pt x="11175" y="6061"/>
                  <a:pt x="11175" y="6028"/>
                </a:cubicBezTo>
                <a:cubicBezTo>
                  <a:pt x="11175" y="5921"/>
                  <a:pt x="11071" y="5959"/>
                  <a:pt x="11052" y="6073"/>
                </a:cubicBezTo>
                <a:cubicBezTo>
                  <a:pt x="11037" y="6157"/>
                  <a:pt x="11025" y="6167"/>
                  <a:pt x="10994" y="6129"/>
                </a:cubicBezTo>
                <a:cubicBezTo>
                  <a:pt x="10930" y="6052"/>
                  <a:pt x="10805" y="6098"/>
                  <a:pt x="10766" y="6211"/>
                </a:cubicBezTo>
                <a:cubicBezTo>
                  <a:pt x="10733" y="6307"/>
                  <a:pt x="10732" y="6303"/>
                  <a:pt x="10732" y="6121"/>
                </a:cubicBezTo>
                <a:cubicBezTo>
                  <a:pt x="10731" y="5955"/>
                  <a:pt x="10723" y="5926"/>
                  <a:pt x="10676" y="5926"/>
                </a:cubicBezTo>
                <a:close/>
                <a:moveTo>
                  <a:pt x="15457" y="5926"/>
                </a:moveTo>
                <a:cubicBezTo>
                  <a:pt x="15240" y="5926"/>
                  <a:pt x="15222" y="5933"/>
                  <a:pt x="15222" y="6008"/>
                </a:cubicBezTo>
                <a:cubicBezTo>
                  <a:pt x="15222" y="6062"/>
                  <a:pt x="15241" y="6090"/>
                  <a:pt x="15278" y="6090"/>
                </a:cubicBezTo>
                <a:cubicBezTo>
                  <a:pt x="15328" y="6090"/>
                  <a:pt x="15332" y="6116"/>
                  <a:pt x="15332" y="6333"/>
                </a:cubicBezTo>
                <a:cubicBezTo>
                  <a:pt x="15332" y="6565"/>
                  <a:pt x="15335" y="6575"/>
                  <a:pt x="15402" y="6575"/>
                </a:cubicBezTo>
                <a:cubicBezTo>
                  <a:pt x="15468" y="6575"/>
                  <a:pt x="15471" y="6565"/>
                  <a:pt x="15471" y="6333"/>
                </a:cubicBezTo>
                <a:cubicBezTo>
                  <a:pt x="15471" y="6116"/>
                  <a:pt x="15478" y="6090"/>
                  <a:pt x="15527" y="6090"/>
                </a:cubicBezTo>
                <a:cubicBezTo>
                  <a:pt x="15576" y="6090"/>
                  <a:pt x="15583" y="6116"/>
                  <a:pt x="15583" y="6333"/>
                </a:cubicBezTo>
                <a:cubicBezTo>
                  <a:pt x="15583" y="6549"/>
                  <a:pt x="15589" y="6575"/>
                  <a:pt x="15639" y="6575"/>
                </a:cubicBezTo>
                <a:cubicBezTo>
                  <a:pt x="15689" y="6575"/>
                  <a:pt x="15693" y="6548"/>
                  <a:pt x="15693" y="6251"/>
                </a:cubicBezTo>
                <a:lnTo>
                  <a:pt x="15693" y="5926"/>
                </a:lnTo>
                <a:lnTo>
                  <a:pt x="15457" y="5926"/>
                </a:lnTo>
                <a:close/>
                <a:moveTo>
                  <a:pt x="486" y="5935"/>
                </a:moveTo>
                <a:cubicBezTo>
                  <a:pt x="440" y="5925"/>
                  <a:pt x="416" y="5976"/>
                  <a:pt x="353" y="6220"/>
                </a:cubicBezTo>
                <a:cubicBezTo>
                  <a:pt x="311" y="6382"/>
                  <a:pt x="277" y="6530"/>
                  <a:pt x="278" y="6547"/>
                </a:cubicBezTo>
                <a:cubicBezTo>
                  <a:pt x="278" y="6608"/>
                  <a:pt x="416" y="6577"/>
                  <a:pt x="416" y="6516"/>
                </a:cubicBezTo>
                <a:cubicBezTo>
                  <a:pt x="416" y="6482"/>
                  <a:pt x="441" y="6454"/>
                  <a:pt x="472" y="6454"/>
                </a:cubicBezTo>
                <a:cubicBezTo>
                  <a:pt x="503" y="6454"/>
                  <a:pt x="537" y="6483"/>
                  <a:pt x="545" y="6516"/>
                </a:cubicBezTo>
                <a:cubicBezTo>
                  <a:pt x="556" y="6556"/>
                  <a:pt x="598" y="6575"/>
                  <a:pt x="669" y="6575"/>
                </a:cubicBezTo>
                <a:cubicBezTo>
                  <a:pt x="776" y="6575"/>
                  <a:pt x="777" y="6576"/>
                  <a:pt x="777" y="6414"/>
                </a:cubicBezTo>
                <a:cubicBezTo>
                  <a:pt x="777" y="6325"/>
                  <a:pt x="788" y="6251"/>
                  <a:pt x="804" y="6251"/>
                </a:cubicBezTo>
                <a:cubicBezTo>
                  <a:pt x="819" y="6251"/>
                  <a:pt x="833" y="6325"/>
                  <a:pt x="833" y="6414"/>
                </a:cubicBezTo>
                <a:cubicBezTo>
                  <a:pt x="833" y="6550"/>
                  <a:pt x="840" y="6575"/>
                  <a:pt x="887" y="6575"/>
                </a:cubicBezTo>
                <a:cubicBezTo>
                  <a:pt x="934" y="6575"/>
                  <a:pt x="944" y="6548"/>
                  <a:pt x="946" y="6383"/>
                </a:cubicBezTo>
                <a:lnTo>
                  <a:pt x="948" y="6192"/>
                </a:lnTo>
                <a:lnTo>
                  <a:pt x="989" y="6383"/>
                </a:lnTo>
                <a:cubicBezTo>
                  <a:pt x="1022" y="6541"/>
                  <a:pt x="1040" y="6575"/>
                  <a:pt x="1093" y="6575"/>
                </a:cubicBezTo>
                <a:cubicBezTo>
                  <a:pt x="1143" y="6575"/>
                  <a:pt x="1162" y="6548"/>
                  <a:pt x="1178" y="6446"/>
                </a:cubicBezTo>
                <a:cubicBezTo>
                  <a:pt x="1195" y="6329"/>
                  <a:pt x="1198" y="6322"/>
                  <a:pt x="1218" y="6395"/>
                </a:cubicBezTo>
                <a:cubicBezTo>
                  <a:pt x="1257" y="6538"/>
                  <a:pt x="1315" y="6573"/>
                  <a:pt x="1486" y="6564"/>
                </a:cubicBezTo>
                <a:lnTo>
                  <a:pt x="1650" y="6556"/>
                </a:lnTo>
                <a:lnTo>
                  <a:pt x="1650" y="6403"/>
                </a:lnTo>
                <a:cubicBezTo>
                  <a:pt x="1650" y="6319"/>
                  <a:pt x="1660" y="6251"/>
                  <a:pt x="1671" y="6251"/>
                </a:cubicBezTo>
                <a:cubicBezTo>
                  <a:pt x="1682" y="6251"/>
                  <a:pt x="1692" y="6326"/>
                  <a:pt x="1692" y="6417"/>
                </a:cubicBezTo>
                <a:cubicBezTo>
                  <a:pt x="1692" y="6565"/>
                  <a:pt x="1697" y="6581"/>
                  <a:pt x="1752" y="6570"/>
                </a:cubicBezTo>
                <a:cubicBezTo>
                  <a:pt x="1808" y="6558"/>
                  <a:pt x="1814" y="6535"/>
                  <a:pt x="1806" y="6352"/>
                </a:cubicBezTo>
                <a:cubicBezTo>
                  <a:pt x="1801" y="6241"/>
                  <a:pt x="1792" y="6138"/>
                  <a:pt x="1785" y="6121"/>
                </a:cubicBezTo>
                <a:cubicBezTo>
                  <a:pt x="1778" y="6104"/>
                  <a:pt x="1716" y="6090"/>
                  <a:pt x="1648" y="6090"/>
                </a:cubicBezTo>
                <a:cubicBezTo>
                  <a:pt x="1554" y="6090"/>
                  <a:pt x="1525" y="6104"/>
                  <a:pt x="1525" y="6152"/>
                </a:cubicBezTo>
                <a:cubicBezTo>
                  <a:pt x="1525" y="6208"/>
                  <a:pt x="1520" y="6210"/>
                  <a:pt x="1484" y="6158"/>
                </a:cubicBezTo>
                <a:cubicBezTo>
                  <a:pt x="1457" y="6118"/>
                  <a:pt x="1386" y="6098"/>
                  <a:pt x="1276" y="6098"/>
                </a:cubicBezTo>
                <a:cubicBezTo>
                  <a:pt x="1124" y="6098"/>
                  <a:pt x="1110" y="6107"/>
                  <a:pt x="1108" y="6186"/>
                </a:cubicBezTo>
                <a:cubicBezTo>
                  <a:pt x="1106" y="6272"/>
                  <a:pt x="1106" y="6271"/>
                  <a:pt x="1081" y="6180"/>
                </a:cubicBezTo>
                <a:cubicBezTo>
                  <a:pt x="1055" y="6083"/>
                  <a:pt x="944" y="6053"/>
                  <a:pt x="941" y="6141"/>
                </a:cubicBezTo>
                <a:cubicBezTo>
                  <a:pt x="939" y="6181"/>
                  <a:pt x="936" y="6181"/>
                  <a:pt x="925" y="6141"/>
                </a:cubicBezTo>
                <a:cubicBezTo>
                  <a:pt x="917" y="6111"/>
                  <a:pt x="861" y="6090"/>
                  <a:pt x="790" y="6090"/>
                </a:cubicBezTo>
                <a:lnTo>
                  <a:pt x="669" y="6090"/>
                </a:lnTo>
                <a:lnTo>
                  <a:pt x="659" y="6262"/>
                </a:lnTo>
                <a:lnTo>
                  <a:pt x="651" y="6434"/>
                </a:lnTo>
                <a:lnTo>
                  <a:pt x="596" y="6192"/>
                </a:lnTo>
                <a:cubicBezTo>
                  <a:pt x="555" y="6013"/>
                  <a:pt x="526" y="5943"/>
                  <a:pt x="486" y="5935"/>
                </a:cubicBezTo>
                <a:close/>
                <a:moveTo>
                  <a:pt x="3009" y="6090"/>
                </a:moveTo>
                <a:cubicBezTo>
                  <a:pt x="2964" y="6080"/>
                  <a:pt x="2918" y="6095"/>
                  <a:pt x="2889" y="6138"/>
                </a:cubicBezTo>
                <a:cubicBezTo>
                  <a:pt x="2863" y="6176"/>
                  <a:pt x="2848" y="6176"/>
                  <a:pt x="2822" y="6138"/>
                </a:cubicBezTo>
                <a:cubicBezTo>
                  <a:pt x="2784" y="6083"/>
                  <a:pt x="2665" y="6073"/>
                  <a:pt x="2614" y="6121"/>
                </a:cubicBezTo>
                <a:cubicBezTo>
                  <a:pt x="2574" y="6158"/>
                  <a:pt x="2574" y="6451"/>
                  <a:pt x="2614" y="6525"/>
                </a:cubicBezTo>
                <a:cubicBezTo>
                  <a:pt x="2647" y="6586"/>
                  <a:pt x="2778" y="6592"/>
                  <a:pt x="2818" y="6533"/>
                </a:cubicBezTo>
                <a:cubicBezTo>
                  <a:pt x="2838" y="6503"/>
                  <a:pt x="2868" y="6505"/>
                  <a:pt x="2918" y="6539"/>
                </a:cubicBezTo>
                <a:cubicBezTo>
                  <a:pt x="3088" y="6652"/>
                  <a:pt x="3223" y="6418"/>
                  <a:pt x="3120" y="6189"/>
                </a:cubicBezTo>
                <a:cubicBezTo>
                  <a:pt x="3096" y="6134"/>
                  <a:pt x="3053" y="6100"/>
                  <a:pt x="3009" y="6090"/>
                </a:cubicBezTo>
                <a:close/>
                <a:moveTo>
                  <a:pt x="10799" y="7145"/>
                </a:moveTo>
                <a:cubicBezTo>
                  <a:pt x="18" y="7145"/>
                  <a:pt x="0" y="7146"/>
                  <a:pt x="0" y="7227"/>
                </a:cubicBezTo>
                <a:cubicBezTo>
                  <a:pt x="0" y="7308"/>
                  <a:pt x="18" y="7306"/>
                  <a:pt x="10799" y="7306"/>
                </a:cubicBezTo>
                <a:cubicBezTo>
                  <a:pt x="21580" y="7306"/>
                  <a:pt x="21600" y="7308"/>
                  <a:pt x="21600" y="7227"/>
                </a:cubicBezTo>
                <a:cubicBezTo>
                  <a:pt x="21600" y="7146"/>
                  <a:pt x="21580" y="7145"/>
                  <a:pt x="10799" y="7145"/>
                </a:cubicBezTo>
                <a:close/>
                <a:moveTo>
                  <a:pt x="8735" y="7673"/>
                </a:moveTo>
                <a:lnTo>
                  <a:pt x="8735" y="8221"/>
                </a:lnTo>
                <a:lnTo>
                  <a:pt x="8735" y="8768"/>
                </a:lnTo>
                <a:lnTo>
                  <a:pt x="11424" y="8768"/>
                </a:lnTo>
                <a:lnTo>
                  <a:pt x="14112" y="8768"/>
                </a:lnTo>
                <a:lnTo>
                  <a:pt x="14112" y="8221"/>
                </a:lnTo>
                <a:lnTo>
                  <a:pt x="14112" y="7673"/>
                </a:lnTo>
                <a:lnTo>
                  <a:pt x="11424" y="7673"/>
                </a:lnTo>
                <a:lnTo>
                  <a:pt x="8735" y="7673"/>
                </a:lnTo>
                <a:close/>
                <a:moveTo>
                  <a:pt x="15222" y="7673"/>
                </a:moveTo>
                <a:lnTo>
                  <a:pt x="15222" y="8221"/>
                </a:lnTo>
                <a:lnTo>
                  <a:pt x="15222" y="8768"/>
                </a:lnTo>
                <a:lnTo>
                  <a:pt x="18119" y="8768"/>
                </a:lnTo>
                <a:lnTo>
                  <a:pt x="21018" y="8768"/>
                </a:lnTo>
                <a:lnTo>
                  <a:pt x="21018" y="8221"/>
                </a:lnTo>
                <a:lnTo>
                  <a:pt x="21018" y="7673"/>
                </a:lnTo>
                <a:lnTo>
                  <a:pt x="18119" y="7673"/>
                </a:lnTo>
                <a:lnTo>
                  <a:pt x="15222" y="7673"/>
                </a:lnTo>
                <a:close/>
                <a:moveTo>
                  <a:pt x="4173" y="7876"/>
                </a:moveTo>
                <a:cubicBezTo>
                  <a:pt x="4139" y="7876"/>
                  <a:pt x="4132" y="7937"/>
                  <a:pt x="4132" y="8181"/>
                </a:cubicBezTo>
                <a:cubicBezTo>
                  <a:pt x="4132" y="8425"/>
                  <a:pt x="4139" y="8486"/>
                  <a:pt x="4173" y="8486"/>
                </a:cubicBezTo>
                <a:cubicBezTo>
                  <a:pt x="4197" y="8486"/>
                  <a:pt x="4215" y="8449"/>
                  <a:pt x="4215" y="8396"/>
                </a:cubicBezTo>
                <a:lnTo>
                  <a:pt x="4215" y="8305"/>
                </a:lnTo>
                <a:lnTo>
                  <a:pt x="4258" y="8396"/>
                </a:lnTo>
                <a:cubicBezTo>
                  <a:pt x="4286" y="8454"/>
                  <a:pt x="4330" y="8486"/>
                  <a:pt x="4383" y="8486"/>
                </a:cubicBezTo>
                <a:cubicBezTo>
                  <a:pt x="4463" y="8486"/>
                  <a:pt x="4464" y="8482"/>
                  <a:pt x="4464" y="8266"/>
                </a:cubicBezTo>
                <a:cubicBezTo>
                  <a:pt x="4464" y="8145"/>
                  <a:pt x="4472" y="8016"/>
                  <a:pt x="4481" y="7981"/>
                </a:cubicBezTo>
                <a:cubicBezTo>
                  <a:pt x="4493" y="7935"/>
                  <a:pt x="4481" y="7916"/>
                  <a:pt x="4439" y="7916"/>
                </a:cubicBezTo>
                <a:cubicBezTo>
                  <a:pt x="4405" y="7916"/>
                  <a:pt x="4381" y="7943"/>
                  <a:pt x="4381" y="7978"/>
                </a:cubicBezTo>
                <a:cubicBezTo>
                  <a:pt x="4381" y="8011"/>
                  <a:pt x="4358" y="8037"/>
                  <a:pt x="4331" y="8037"/>
                </a:cubicBezTo>
                <a:cubicBezTo>
                  <a:pt x="4303" y="8037"/>
                  <a:pt x="4266" y="8061"/>
                  <a:pt x="4248" y="8088"/>
                </a:cubicBezTo>
                <a:cubicBezTo>
                  <a:pt x="4222" y="8126"/>
                  <a:pt x="4215" y="8107"/>
                  <a:pt x="4215" y="8006"/>
                </a:cubicBezTo>
                <a:cubicBezTo>
                  <a:pt x="4215" y="7918"/>
                  <a:pt x="4201" y="7876"/>
                  <a:pt x="4173" y="7876"/>
                </a:cubicBezTo>
                <a:close/>
                <a:moveTo>
                  <a:pt x="401" y="7921"/>
                </a:moveTo>
                <a:cubicBezTo>
                  <a:pt x="374" y="7929"/>
                  <a:pt x="350" y="7946"/>
                  <a:pt x="333" y="7975"/>
                </a:cubicBezTo>
                <a:cubicBezTo>
                  <a:pt x="280" y="8068"/>
                  <a:pt x="311" y="8175"/>
                  <a:pt x="409" y="8237"/>
                </a:cubicBezTo>
                <a:cubicBezTo>
                  <a:pt x="510" y="8303"/>
                  <a:pt x="527" y="8362"/>
                  <a:pt x="443" y="8362"/>
                </a:cubicBezTo>
                <a:cubicBezTo>
                  <a:pt x="413" y="8362"/>
                  <a:pt x="387" y="8344"/>
                  <a:pt x="387" y="8322"/>
                </a:cubicBezTo>
                <a:cubicBezTo>
                  <a:pt x="387" y="8300"/>
                  <a:pt x="370" y="8283"/>
                  <a:pt x="347" y="8283"/>
                </a:cubicBezTo>
                <a:cubicBezTo>
                  <a:pt x="297" y="8283"/>
                  <a:pt x="293" y="8367"/>
                  <a:pt x="339" y="8435"/>
                </a:cubicBezTo>
                <a:cubicBezTo>
                  <a:pt x="384" y="8500"/>
                  <a:pt x="514" y="8497"/>
                  <a:pt x="561" y="8429"/>
                </a:cubicBezTo>
                <a:cubicBezTo>
                  <a:pt x="592" y="8383"/>
                  <a:pt x="603" y="8383"/>
                  <a:pt x="632" y="8429"/>
                </a:cubicBezTo>
                <a:cubicBezTo>
                  <a:pt x="676" y="8497"/>
                  <a:pt x="782" y="8500"/>
                  <a:pt x="827" y="8435"/>
                </a:cubicBezTo>
                <a:cubicBezTo>
                  <a:pt x="845" y="8408"/>
                  <a:pt x="860" y="8329"/>
                  <a:pt x="860" y="8260"/>
                </a:cubicBezTo>
                <a:cubicBezTo>
                  <a:pt x="860" y="8035"/>
                  <a:pt x="736" y="7964"/>
                  <a:pt x="621" y="8122"/>
                </a:cubicBezTo>
                <a:cubicBezTo>
                  <a:pt x="561" y="8204"/>
                  <a:pt x="557" y="8203"/>
                  <a:pt x="466" y="8133"/>
                </a:cubicBezTo>
                <a:cubicBezTo>
                  <a:pt x="388" y="8072"/>
                  <a:pt x="382" y="8060"/>
                  <a:pt x="428" y="8046"/>
                </a:cubicBezTo>
                <a:cubicBezTo>
                  <a:pt x="458" y="8036"/>
                  <a:pt x="488" y="8049"/>
                  <a:pt x="493" y="8074"/>
                </a:cubicBezTo>
                <a:cubicBezTo>
                  <a:pt x="508" y="8137"/>
                  <a:pt x="582" y="8130"/>
                  <a:pt x="582" y="8065"/>
                </a:cubicBezTo>
                <a:cubicBezTo>
                  <a:pt x="582" y="7959"/>
                  <a:pt x="480" y="7898"/>
                  <a:pt x="401" y="7921"/>
                </a:cubicBezTo>
                <a:close/>
                <a:moveTo>
                  <a:pt x="2588" y="8009"/>
                </a:moveTo>
                <a:cubicBezTo>
                  <a:pt x="2575" y="8005"/>
                  <a:pt x="2552" y="8006"/>
                  <a:pt x="2517" y="8017"/>
                </a:cubicBezTo>
                <a:cubicBezTo>
                  <a:pt x="2399" y="8055"/>
                  <a:pt x="2386" y="8068"/>
                  <a:pt x="2357" y="8173"/>
                </a:cubicBezTo>
                <a:lnTo>
                  <a:pt x="2332" y="8260"/>
                </a:lnTo>
                <a:lnTo>
                  <a:pt x="2330" y="8170"/>
                </a:lnTo>
                <a:cubicBezTo>
                  <a:pt x="2328" y="8073"/>
                  <a:pt x="2228" y="8007"/>
                  <a:pt x="2149" y="8051"/>
                </a:cubicBezTo>
                <a:cubicBezTo>
                  <a:pt x="2099" y="8079"/>
                  <a:pt x="2093" y="8265"/>
                  <a:pt x="2141" y="8294"/>
                </a:cubicBezTo>
                <a:cubicBezTo>
                  <a:pt x="2162" y="8306"/>
                  <a:pt x="2157" y="8317"/>
                  <a:pt x="2128" y="8319"/>
                </a:cubicBezTo>
                <a:cubicBezTo>
                  <a:pt x="2069" y="8323"/>
                  <a:pt x="2066" y="8375"/>
                  <a:pt x="2120" y="8441"/>
                </a:cubicBezTo>
                <a:cubicBezTo>
                  <a:pt x="2188" y="8523"/>
                  <a:pt x="2310" y="8477"/>
                  <a:pt x="2332" y="8362"/>
                </a:cubicBezTo>
                <a:cubicBezTo>
                  <a:pt x="2348" y="8276"/>
                  <a:pt x="2352" y="8273"/>
                  <a:pt x="2357" y="8342"/>
                </a:cubicBezTo>
                <a:cubicBezTo>
                  <a:pt x="2360" y="8387"/>
                  <a:pt x="2362" y="8447"/>
                  <a:pt x="2359" y="8477"/>
                </a:cubicBezTo>
                <a:cubicBezTo>
                  <a:pt x="2352" y="8556"/>
                  <a:pt x="2525" y="8499"/>
                  <a:pt x="2581" y="8404"/>
                </a:cubicBezTo>
                <a:cubicBezTo>
                  <a:pt x="2623" y="8333"/>
                  <a:pt x="2626" y="8333"/>
                  <a:pt x="2658" y="8407"/>
                </a:cubicBezTo>
                <a:cubicBezTo>
                  <a:pt x="2678" y="8454"/>
                  <a:pt x="2679" y="8486"/>
                  <a:pt x="2662" y="8486"/>
                </a:cubicBezTo>
                <a:cubicBezTo>
                  <a:pt x="2622" y="8486"/>
                  <a:pt x="2628" y="8597"/>
                  <a:pt x="2669" y="8621"/>
                </a:cubicBezTo>
                <a:cubicBezTo>
                  <a:pt x="2726" y="8655"/>
                  <a:pt x="2773" y="8649"/>
                  <a:pt x="2829" y="8604"/>
                </a:cubicBezTo>
                <a:cubicBezTo>
                  <a:pt x="2874" y="8569"/>
                  <a:pt x="2883" y="8517"/>
                  <a:pt x="2883" y="8300"/>
                </a:cubicBezTo>
                <a:lnTo>
                  <a:pt x="2883" y="8037"/>
                </a:lnTo>
                <a:lnTo>
                  <a:pt x="2789" y="8037"/>
                </a:lnTo>
                <a:cubicBezTo>
                  <a:pt x="2722" y="8037"/>
                  <a:pt x="2681" y="8064"/>
                  <a:pt x="2650" y="8127"/>
                </a:cubicBezTo>
                <a:cubicBezTo>
                  <a:pt x="2608" y="8216"/>
                  <a:pt x="2592" y="8188"/>
                  <a:pt x="2606" y="8046"/>
                </a:cubicBezTo>
                <a:cubicBezTo>
                  <a:pt x="2608" y="8025"/>
                  <a:pt x="2602" y="8013"/>
                  <a:pt x="2588" y="8009"/>
                </a:cubicBezTo>
                <a:close/>
                <a:moveTo>
                  <a:pt x="4493" y="8034"/>
                </a:moveTo>
                <a:lnTo>
                  <a:pt x="4493" y="8260"/>
                </a:lnTo>
                <a:cubicBezTo>
                  <a:pt x="4493" y="8429"/>
                  <a:pt x="4501" y="8486"/>
                  <a:pt x="4531" y="8486"/>
                </a:cubicBezTo>
                <a:cubicBezTo>
                  <a:pt x="4557" y="8486"/>
                  <a:pt x="4574" y="8433"/>
                  <a:pt x="4579" y="8336"/>
                </a:cubicBezTo>
                <a:cubicBezTo>
                  <a:pt x="4592" y="8122"/>
                  <a:pt x="4658" y="8108"/>
                  <a:pt x="4658" y="8319"/>
                </a:cubicBezTo>
                <a:cubicBezTo>
                  <a:pt x="4658" y="8442"/>
                  <a:pt x="4669" y="8486"/>
                  <a:pt x="4701" y="8486"/>
                </a:cubicBezTo>
                <a:cubicBezTo>
                  <a:pt x="4735" y="8486"/>
                  <a:pt x="4742" y="8442"/>
                  <a:pt x="4736" y="8271"/>
                </a:cubicBezTo>
                <a:lnTo>
                  <a:pt x="4728" y="8057"/>
                </a:lnTo>
                <a:lnTo>
                  <a:pt x="4610" y="8046"/>
                </a:lnTo>
                <a:lnTo>
                  <a:pt x="4493" y="8034"/>
                </a:lnTo>
                <a:close/>
                <a:moveTo>
                  <a:pt x="1567" y="8037"/>
                </a:moveTo>
                <a:cubicBezTo>
                  <a:pt x="1535" y="8037"/>
                  <a:pt x="1493" y="8061"/>
                  <a:pt x="1474" y="8088"/>
                </a:cubicBezTo>
                <a:cubicBezTo>
                  <a:pt x="1433" y="8149"/>
                  <a:pt x="1431" y="8372"/>
                  <a:pt x="1473" y="8432"/>
                </a:cubicBezTo>
                <a:cubicBezTo>
                  <a:pt x="1490" y="8457"/>
                  <a:pt x="1572" y="8476"/>
                  <a:pt x="1654" y="8475"/>
                </a:cubicBezTo>
                <a:lnTo>
                  <a:pt x="1802" y="8475"/>
                </a:lnTo>
                <a:lnTo>
                  <a:pt x="1802" y="8317"/>
                </a:lnTo>
                <a:cubicBezTo>
                  <a:pt x="1802" y="8230"/>
                  <a:pt x="1814" y="8158"/>
                  <a:pt x="1829" y="8158"/>
                </a:cubicBezTo>
                <a:cubicBezTo>
                  <a:pt x="1844" y="8158"/>
                  <a:pt x="1858" y="8234"/>
                  <a:pt x="1858" y="8325"/>
                </a:cubicBezTo>
                <a:cubicBezTo>
                  <a:pt x="1858" y="8461"/>
                  <a:pt x="1866" y="8488"/>
                  <a:pt x="1906" y="8477"/>
                </a:cubicBezTo>
                <a:cubicBezTo>
                  <a:pt x="1965" y="8461"/>
                  <a:pt x="1982" y="8300"/>
                  <a:pt x="1943" y="8147"/>
                </a:cubicBezTo>
                <a:cubicBezTo>
                  <a:pt x="1918" y="8054"/>
                  <a:pt x="1898" y="8037"/>
                  <a:pt x="1802" y="8037"/>
                </a:cubicBezTo>
                <a:cubicBezTo>
                  <a:pt x="1734" y="8037"/>
                  <a:pt x="1692" y="8058"/>
                  <a:pt x="1692" y="8088"/>
                </a:cubicBezTo>
                <a:cubicBezTo>
                  <a:pt x="1692" y="8126"/>
                  <a:pt x="1683" y="8126"/>
                  <a:pt x="1658" y="8088"/>
                </a:cubicBezTo>
                <a:cubicBezTo>
                  <a:pt x="1639" y="8061"/>
                  <a:pt x="1599" y="8037"/>
                  <a:pt x="1567" y="8037"/>
                </a:cubicBezTo>
                <a:close/>
                <a:moveTo>
                  <a:pt x="3036" y="8037"/>
                </a:moveTo>
                <a:cubicBezTo>
                  <a:pt x="3004" y="8037"/>
                  <a:pt x="2963" y="8061"/>
                  <a:pt x="2945" y="8088"/>
                </a:cubicBezTo>
                <a:cubicBezTo>
                  <a:pt x="2903" y="8149"/>
                  <a:pt x="2902" y="8372"/>
                  <a:pt x="2943" y="8432"/>
                </a:cubicBezTo>
                <a:cubicBezTo>
                  <a:pt x="2960" y="8457"/>
                  <a:pt x="3040" y="8476"/>
                  <a:pt x="3122" y="8475"/>
                </a:cubicBezTo>
                <a:lnTo>
                  <a:pt x="3273" y="8475"/>
                </a:lnTo>
                <a:lnTo>
                  <a:pt x="3273" y="8317"/>
                </a:lnTo>
                <a:cubicBezTo>
                  <a:pt x="3273" y="8230"/>
                  <a:pt x="3284" y="8158"/>
                  <a:pt x="3300" y="8158"/>
                </a:cubicBezTo>
                <a:cubicBezTo>
                  <a:pt x="3315" y="8158"/>
                  <a:pt x="3327" y="8233"/>
                  <a:pt x="3327" y="8322"/>
                </a:cubicBezTo>
                <a:cubicBezTo>
                  <a:pt x="3327" y="8539"/>
                  <a:pt x="3403" y="8551"/>
                  <a:pt x="3415" y="8336"/>
                </a:cubicBezTo>
                <a:cubicBezTo>
                  <a:pt x="3428" y="8122"/>
                  <a:pt x="3494" y="8108"/>
                  <a:pt x="3494" y="8319"/>
                </a:cubicBezTo>
                <a:cubicBezTo>
                  <a:pt x="3494" y="8442"/>
                  <a:pt x="3505" y="8486"/>
                  <a:pt x="3537" y="8486"/>
                </a:cubicBezTo>
                <a:cubicBezTo>
                  <a:pt x="3571" y="8486"/>
                  <a:pt x="3578" y="8442"/>
                  <a:pt x="3571" y="8271"/>
                </a:cubicBezTo>
                <a:lnTo>
                  <a:pt x="3564" y="8057"/>
                </a:lnTo>
                <a:lnTo>
                  <a:pt x="3361" y="8048"/>
                </a:lnTo>
                <a:cubicBezTo>
                  <a:pt x="3218" y="8041"/>
                  <a:pt x="3161" y="8050"/>
                  <a:pt x="3161" y="8085"/>
                </a:cubicBezTo>
                <a:cubicBezTo>
                  <a:pt x="3161" y="8123"/>
                  <a:pt x="3154" y="8126"/>
                  <a:pt x="3128" y="8088"/>
                </a:cubicBezTo>
                <a:cubicBezTo>
                  <a:pt x="3110" y="8061"/>
                  <a:pt x="3068" y="8037"/>
                  <a:pt x="3036" y="8037"/>
                </a:cubicBezTo>
                <a:close/>
                <a:moveTo>
                  <a:pt x="3728" y="8037"/>
                </a:moveTo>
                <a:cubicBezTo>
                  <a:pt x="3644" y="8037"/>
                  <a:pt x="3578" y="8153"/>
                  <a:pt x="3633" y="8204"/>
                </a:cubicBezTo>
                <a:cubicBezTo>
                  <a:pt x="3661" y="8229"/>
                  <a:pt x="3663" y="8240"/>
                  <a:pt x="3639" y="8240"/>
                </a:cubicBezTo>
                <a:cubicBezTo>
                  <a:pt x="3603" y="8241"/>
                  <a:pt x="3591" y="8410"/>
                  <a:pt x="3623" y="8458"/>
                </a:cubicBezTo>
                <a:cubicBezTo>
                  <a:pt x="3634" y="8472"/>
                  <a:pt x="3690" y="8486"/>
                  <a:pt x="3749" y="8486"/>
                </a:cubicBezTo>
                <a:lnTo>
                  <a:pt x="3855" y="8486"/>
                </a:lnTo>
                <a:lnTo>
                  <a:pt x="3855" y="8311"/>
                </a:lnTo>
                <a:cubicBezTo>
                  <a:pt x="3855" y="8117"/>
                  <a:pt x="3818" y="8037"/>
                  <a:pt x="3728" y="8037"/>
                </a:cubicBezTo>
                <a:close/>
                <a:moveTo>
                  <a:pt x="887" y="8040"/>
                </a:moveTo>
                <a:lnTo>
                  <a:pt x="887" y="8263"/>
                </a:lnTo>
                <a:cubicBezTo>
                  <a:pt x="887" y="8433"/>
                  <a:pt x="897" y="8486"/>
                  <a:pt x="929" y="8486"/>
                </a:cubicBezTo>
                <a:cubicBezTo>
                  <a:pt x="959" y="8486"/>
                  <a:pt x="971" y="8440"/>
                  <a:pt x="971" y="8319"/>
                </a:cubicBezTo>
                <a:cubicBezTo>
                  <a:pt x="971" y="8108"/>
                  <a:pt x="1036" y="8122"/>
                  <a:pt x="1048" y="8336"/>
                </a:cubicBezTo>
                <a:cubicBezTo>
                  <a:pt x="1061" y="8551"/>
                  <a:pt x="1137" y="8539"/>
                  <a:pt x="1137" y="8322"/>
                </a:cubicBezTo>
                <a:cubicBezTo>
                  <a:pt x="1137" y="8233"/>
                  <a:pt x="1149" y="8158"/>
                  <a:pt x="1164" y="8158"/>
                </a:cubicBezTo>
                <a:cubicBezTo>
                  <a:pt x="1179" y="8158"/>
                  <a:pt x="1193" y="8233"/>
                  <a:pt x="1193" y="8322"/>
                </a:cubicBezTo>
                <a:cubicBezTo>
                  <a:pt x="1193" y="8457"/>
                  <a:pt x="1201" y="8486"/>
                  <a:pt x="1247" y="8486"/>
                </a:cubicBezTo>
                <a:cubicBezTo>
                  <a:pt x="1292" y="8486"/>
                  <a:pt x="1303" y="8457"/>
                  <a:pt x="1303" y="8339"/>
                </a:cubicBezTo>
                <a:cubicBezTo>
                  <a:pt x="1303" y="8085"/>
                  <a:pt x="1271" y="8045"/>
                  <a:pt x="1068" y="8043"/>
                </a:cubicBezTo>
                <a:lnTo>
                  <a:pt x="887" y="8040"/>
                </a:lnTo>
                <a:close/>
                <a:moveTo>
                  <a:pt x="4897" y="8040"/>
                </a:moveTo>
                <a:cubicBezTo>
                  <a:pt x="4861" y="8038"/>
                  <a:pt x="4825" y="8055"/>
                  <a:pt x="4803" y="8088"/>
                </a:cubicBezTo>
                <a:cubicBezTo>
                  <a:pt x="4759" y="8152"/>
                  <a:pt x="4759" y="8373"/>
                  <a:pt x="4803" y="8438"/>
                </a:cubicBezTo>
                <a:cubicBezTo>
                  <a:pt x="4822" y="8466"/>
                  <a:pt x="4875" y="8484"/>
                  <a:pt x="4921" y="8477"/>
                </a:cubicBezTo>
                <a:cubicBezTo>
                  <a:pt x="4995" y="8467"/>
                  <a:pt x="5004" y="8449"/>
                  <a:pt x="5011" y="8308"/>
                </a:cubicBezTo>
                <a:cubicBezTo>
                  <a:pt x="5016" y="8222"/>
                  <a:pt x="5006" y="8124"/>
                  <a:pt x="4988" y="8094"/>
                </a:cubicBezTo>
                <a:cubicBezTo>
                  <a:pt x="4968" y="8059"/>
                  <a:pt x="4933" y="8041"/>
                  <a:pt x="4897" y="8040"/>
                </a:cubicBezTo>
                <a:close/>
                <a:moveTo>
                  <a:pt x="3994" y="8057"/>
                </a:moveTo>
                <a:cubicBezTo>
                  <a:pt x="3908" y="8057"/>
                  <a:pt x="3895" y="8072"/>
                  <a:pt x="3887" y="8170"/>
                </a:cubicBezTo>
                <a:cubicBezTo>
                  <a:pt x="3882" y="8241"/>
                  <a:pt x="3891" y="8282"/>
                  <a:pt x="3914" y="8283"/>
                </a:cubicBezTo>
                <a:cubicBezTo>
                  <a:pt x="3943" y="8283"/>
                  <a:pt x="3943" y="8291"/>
                  <a:pt x="3913" y="8319"/>
                </a:cubicBezTo>
                <a:cubicBezTo>
                  <a:pt x="3890" y="8340"/>
                  <a:pt x="3881" y="8382"/>
                  <a:pt x="3891" y="8421"/>
                </a:cubicBezTo>
                <a:cubicBezTo>
                  <a:pt x="3904" y="8469"/>
                  <a:pt x="3935" y="8486"/>
                  <a:pt x="3999" y="8477"/>
                </a:cubicBezTo>
                <a:cubicBezTo>
                  <a:pt x="4088" y="8465"/>
                  <a:pt x="4090" y="8459"/>
                  <a:pt x="4090" y="8260"/>
                </a:cubicBezTo>
                <a:lnTo>
                  <a:pt x="4090" y="8057"/>
                </a:lnTo>
                <a:lnTo>
                  <a:pt x="3994" y="8057"/>
                </a:lnTo>
                <a:close/>
                <a:moveTo>
                  <a:pt x="0" y="9135"/>
                </a:moveTo>
                <a:lnTo>
                  <a:pt x="0" y="10148"/>
                </a:lnTo>
                <a:lnTo>
                  <a:pt x="0" y="11164"/>
                </a:lnTo>
                <a:lnTo>
                  <a:pt x="10793" y="11164"/>
                </a:lnTo>
                <a:lnTo>
                  <a:pt x="21585" y="11164"/>
                </a:lnTo>
                <a:lnTo>
                  <a:pt x="21579" y="10159"/>
                </a:lnTo>
                <a:lnTo>
                  <a:pt x="21573" y="9155"/>
                </a:lnTo>
                <a:lnTo>
                  <a:pt x="10786" y="9143"/>
                </a:lnTo>
                <a:lnTo>
                  <a:pt x="0" y="9135"/>
                </a:lnTo>
                <a:close/>
                <a:moveTo>
                  <a:pt x="8735" y="11570"/>
                </a:moveTo>
                <a:lnTo>
                  <a:pt x="8735" y="12118"/>
                </a:lnTo>
                <a:lnTo>
                  <a:pt x="8735" y="12665"/>
                </a:lnTo>
                <a:lnTo>
                  <a:pt x="11416" y="12657"/>
                </a:lnTo>
                <a:lnTo>
                  <a:pt x="14099" y="12645"/>
                </a:lnTo>
                <a:lnTo>
                  <a:pt x="14106" y="12106"/>
                </a:lnTo>
                <a:lnTo>
                  <a:pt x="14114" y="11570"/>
                </a:lnTo>
                <a:lnTo>
                  <a:pt x="11424" y="11570"/>
                </a:lnTo>
                <a:lnTo>
                  <a:pt x="8735" y="11570"/>
                </a:lnTo>
                <a:close/>
                <a:moveTo>
                  <a:pt x="15222" y="11570"/>
                </a:moveTo>
                <a:lnTo>
                  <a:pt x="15222" y="12118"/>
                </a:lnTo>
                <a:lnTo>
                  <a:pt x="15222" y="12665"/>
                </a:lnTo>
                <a:lnTo>
                  <a:pt x="18119" y="12665"/>
                </a:lnTo>
                <a:lnTo>
                  <a:pt x="21018" y="12665"/>
                </a:lnTo>
                <a:lnTo>
                  <a:pt x="21018" y="12118"/>
                </a:lnTo>
                <a:lnTo>
                  <a:pt x="21018" y="11570"/>
                </a:lnTo>
                <a:lnTo>
                  <a:pt x="18119" y="11570"/>
                </a:lnTo>
                <a:lnTo>
                  <a:pt x="15222" y="11570"/>
                </a:lnTo>
                <a:close/>
                <a:moveTo>
                  <a:pt x="777" y="11773"/>
                </a:moveTo>
                <a:cubicBezTo>
                  <a:pt x="725" y="11773"/>
                  <a:pt x="721" y="11799"/>
                  <a:pt x="721" y="12081"/>
                </a:cubicBezTo>
                <a:cubicBezTo>
                  <a:pt x="721" y="12352"/>
                  <a:pt x="726" y="12387"/>
                  <a:pt x="769" y="12375"/>
                </a:cubicBezTo>
                <a:cubicBezTo>
                  <a:pt x="809" y="12363"/>
                  <a:pt x="820" y="12309"/>
                  <a:pt x="827" y="12067"/>
                </a:cubicBezTo>
                <a:cubicBezTo>
                  <a:pt x="834" y="11794"/>
                  <a:pt x="829" y="11773"/>
                  <a:pt x="777" y="11773"/>
                </a:cubicBezTo>
                <a:close/>
                <a:moveTo>
                  <a:pt x="1816" y="11773"/>
                </a:moveTo>
                <a:cubicBezTo>
                  <a:pt x="1782" y="11773"/>
                  <a:pt x="1775" y="11835"/>
                  <a:pt x="1775" y="12078"/>
                </a:cubicBezTo>
                <a:cubicBezTo>
                  <a:pt x="1775" y="12322"/>
                  <a:pt x="1782" y="12380"/>
                  <a:pt x="1816" y="12380"/>
                </a:cubicBezTo>
                <a:cubicBezTo>
                  <a:pt x="1840" y="12380"/>
                  <a:pt x="1859" y="12343"/>
                  <a:pt x="1860" y="12290"/>
                </a:cubicBezTo>
                <a:lnTo>
                  <a:pt x="1860" y="12200"/>
                </a:lnTo>
                <a:lnTo>
                  <a:pt x="1904" y="12290"/>
                </a:lnTo>
                <a:cubicBezTo>
                  <a:pt x="1932" y="12349"/>
                  <a:pt x="1976" y="12380"/>
                  <a:pt x="2028" y="12380"/>
                </a:cubicBezTo>
                <a:cubicBezTo>
                  <a:pt x="2102" y="12380"/>
                  <a:pt x="2107" y="12371"/>
                  <a:pt x="2107" y="12219"/>
                </a:cubicBezTo>
                <a:cubicBezTo>
                  <a:pt x="2107" y="12102"/>
                  <a:pt x="2119" y="12056"/>
                  <a:pt x="2149" y="12056"/>
                </a:cubicBezTo>
                <a:cubicBezTo>
                  <a:pt x="2179" y="12056"/>
                  <a:pt x="2189" y="12102"/>
                  <a:pt x="2189" y="12222"/>
                </a:cubicBezTo>
                <a:cubicBezTo>
                  <a:pt x="2189" y="12358"/>
                  <a:pt x="2200" y="12386"/>
                  <a:pt x="2240" y="12375"/>
                </a:cubicBezTo>
                <a:cubicBezTo>
                  <a:pt x="2271" y="12366"/>
                  <a:pt x="2294" y="12311"/>
                  <a:pt x="2303" y="12219"/>
                </a:cubicBezTo>
                <a:lnTo>
                  <a:pt x="2317" y="12078"/>
                </a:lnTo>
                <a:lnTo>
                  <a:pt x="2353" y="12231"/>
                </a:lnTo>
                <a:cubicBezTo>
                  <a:pt x="2397" y="12418"/>
                  <a:pt x="2431" y="12422"/>
                  <a:pt x="2481" y="12250"/>
                </a:cubicBezTo>
                <a:lnTo>
                  <a:pt x="2519" y="12118"/>
                </a:lnTo>
                <a:lnTo>
                  <a:pt x="2548" y="12228"/>
                </a:lnTo>
                <a:cubicBezTo>
                  <a:pt x="2581" y="12355"/>
                  <a:pt x="2697" y="12417"/>
                  <a:pt x="2760" y="12341"/>
                </a:cubicBezTo>
                <a:cubicBezTo>
                  <a:pt x="2815" y="12274"/>
                  <a:pt x="2812" y="12219"/>
                  <a:pt x="2752" y="12214"/>
                </a:cubicBezTo>
                <a:cubicBezTo>
                  <a:pt x="2706" y="12209"/>
                  <a:pt x="2706" y="12209"/>
                  <a:pt x="2752" y="12191"/>
                </a:cubicBezTo>
                <a:cubicBezTo>
                  <a:pt x="2820" y="12165"/>
                  <a:pt x="2812" y="12032"/>
                  <a:pt x="2739" y="11957"/>
                </a:cubicBezTo>
                <a:cubicBezTo>
                  <a:pt x="2684" y="11901"/>
                  <a:pt x="2672" y="11902"/>
                  <a:pt x="2615" y="11957"/>
                </a:cubicBezTo>
                <a:cubicBezTo>
                  <a:pt x="2580" y="11991"/>
                  <a:pt x="2552" y="12000"/>
                  <a:pt x="2552" y="11977"/>
                </a:cubicBezTo>
                <a:cubicBezTo>
                  <a:pt x="2552" y="11897"/>
                  <a:pt x="2465" y="11937"/>
                  <a:pt x="2440" y="12027"/>
                </a:cubicBezTo>
                <a:lnTo>
                  <a:pt x="2415" y="12118"/>
                </a:lnTo>
                <a:lnTo>
                  <a:pt x="2396" y="12027"/>
                </a:lnTo>
                <a:cubicBezTo>
                  <a:pt x="2376" y="11928"/>
                  <a:pt x="2316" y="11904"/>
                  <a:pt x="2290" y="11985"/>
                </a:cubicBezTo>
                <a:cubicBezTo>
                  <a:pt x="2281" y="12013"/>
                  <a:pt x="2280" y="11989"/>
                  <a:pt x="2288" y="11929"/>
                </a:cubicBezTo>
                <a:cubicBezTo>
                  <a:pt x="2307" y="11784"/>
                  <a:pt x="2255" y="11743"/>
                  <a:pt x="2188" y="11850"/>
                </a:cubicBezTo>
                <a:cubicBezTo>
                  <a:pt x="2151" y="11907"/>
                  <a:pt x="2098" y="11934"/>
                  <a:pt x="2028" y="11934"/>
                </a:cubicBezTo>
                <a:cubicBezTo>
                  <a:pt x="1970" y="11934"/>
                  <a:pt x="1909" y="11958"/>
                  <a:pt x="1891" y="11985"/>
                </a:cubicBezTo>
                <a:cubicBezTo>
                  <a:pt x="1865" y="12023"/>
                  <a:pt x="1858" y="12004"/>
                  <a:pt x="1858" y="11903"/>
                </a:cubicBezTo>
                <a:cubicBezTo>
                  <a:pt x="1858" y="11815"/>
                  <a:pt x="1844" y="11773"/>
                  <a:pt x="1816" y="11773"/>
                </a:cubicBezTo>
                <a:close/>
                <a:moveTo>
                  <a:pt x="3396" y="11773"/>
                </a:moveTo>
                <a:cubicBezTo>
                  <a:pt x="3367" y="11773"/>
                  <a:pt x="3356" y="11815"/>
                  <a:pt x="3356" y="11915"/>
                </a:cubicBezTo>
                <a:lnTo>
                  <a:pt x="3356" y="12056"/>
                </a:lnTo>
                <a:lnTo>
                  <a:pt x="3300" y="11977"/>
                </a:lnTo>
                <a:cubicBezTo>
                  <a:pt x="3269" y="11932"/>
                  <a:pt x="3232" y="11895"/>
                  <a:pt x="3217" y="11895"/>
                </a:cubicBezTo>
                <a:cubicBezTo>
                  <a:pt x="3202" y="11895"/>
                  <a:pt x="3164" y="11932"/>
                  <a:pt x="3134" y="11977"/>
                </a:cubicBezTo>
                <a:cubicBezTo>
                  <a:pt x="3091" y="12040"/>
                  <a:pt x="3078" y="12044"/>
                  <a:pt x="3078" y="11996"/>
                </a:cubicBezTo>
                <a:cubicBezTo>
                  <a:pt x="3078" y="11963"/>
                  <a:pt x="3064" y="11934"/>
                  <a:pt x="3049" y="11934"/>
                </a:cubicBezTo>
                <a:cubicBezTo>
                  <a:pt x="3034" y="11934"/>
                  <a:pt x="3022" y="11909"/>
                  <a:pt x="3022" y="11875"/>
                </a:cubicBezTo>
                <a:cubicBezTo>
                  <a:pt x="3022" y="11842"/>
                  <a:pt x="3003" y="11813"/>
                  <a:pt x="2980" y="11813"/>
                </a:cubicBezTo>
                <a:cubicBezTo>
                  <a:pt x="2957" y="11813"/>
                  <a:pt x="2939" y="11838"/>
                  <a:pt x="2939" y="11869"/>
                </a:cubicBezTo>
                <a:cubicBezTo>
                  <a:pt x="2939" y="11901"/>
                  <a:pt x="2924" y="11938"/>
                  <a:pt x="2905" y="11951"/>
                </a:cubicBezTo>
                <a:cubicBezTo>
                  <a:pt x="2877" y="11970"/>
                  <a:pt x="2877" y="11980"/>
                  <a:pt x="2905" y="11999"/>
                </a:cubicBezTo>
                <a:cubicBezTo>
                  <a:pt x="2924" y="12012"/>
                  <a:pt x="2939" y="12083"/>
                  <a:pt x="2939" y="12154"/>
                </a:cubicBezTo>
                <a:cubicBezTo>
                  <a:pt x="2939" y="12291"/>
                  <a:pt x="2980" y="12380"/>
                  <a:pt x="3041" y="12380"/>
                </a:cubicBezTo>
                <a:cubicBezTo>
                  <a:pt x="3061" y="12380"/>
                  <a:pt x="3078" y="12352"/>
                  <a:pt x="3078" y="12315"/>
                </a:cubicBezTo>
                <a:cubicBezTo>
                  <a:pt x="3078" y="12255"/>
                  <a:pt x="3083" y="12257"/>
                  <a:pt x="3134" y="12324"/>
                </a:cubicBezTo>
                <a:cubicBezTo>
                  <a:pt x="3182" y="12387"/>
                  <a:pt x="3204" y="12390"/>
                  <a:pt x="3273" y="12352"/>
                </a:cubicBezTo>
                <a:cubicBezTo>
                  <a:pt x="3318" y="12327"/>
                  <a:pt x="3356" y="12323"/>
                  <a:pt x="3356" y="12344"/>
                </a:cubicBezTo>
                <a:cubicBezTo>
                  <a:pt x="3356" y="12428"/>
                  <a:pt x="3439" y="12375"/>
                  <a:pt x="3440" y="12290"/>
                </a:cubicBezTo>
                <a:lnTo>
                  <a:pt x="3440" y="12200"/>
                </a:lnTo>
                <a:lnTo>
                  <a:pt x="3485" y="12290"/>
                </a:lnTo>
                <a:cubicBezTo>
                  <a:pt x="3531" y="12387"/>
                  <a:pt x="3604" y="12413"/>
                  <a:pt x="3604" y="12332"/>
                </a:cubicBezTo>
                <a:cubicBezTo>
                  <a:pt x="3604" y="12294"/>
                  <a:pt x="3611" y="12294"/>
                  <a:pt x="3637" y="12332"/>
                </a:cubicBezTo>
                <a:cubicBezTo>
                  <a:pt x="3721" y="12456"/>
                  <a:pt x="3896" y="12327"/>
                  <a:pt x="3835" y="12185"/>
                </a:cubicBezTo>
                <a:cubicBezTo>
                  <a:pt x="3814" y="12136"/>
                  <a:pt x="3817" y="12103"/>
                  <a:pt x="3843" y="12067"/>
                </a:cubicBezTo>
                <a:cubicBezTo>
                  <a:pt x="3873" y="12027"/>
                  <a:pt x="3881" y="12049"/>
                  <a:pt x="3887" y="12188"/>
                </a:cubicBezTo>
                <a:cubicBezTo>
                  <a:pt x="3895" y="12331"/>
                  <a:pt x="3907" y="12364"/>
                  <a:pt x="3959" y="12375"/>
                </a:cubicBezTo>
                <a:cubicBezTo>
                  <a:pt x="3993" y="12382"/>
                  <a:pt x="4020" y="12413"/>
                  <a:pt x="4020" y="12445"/>
                </a:cubicBezTo>
                <a:cubicBezTo>
                  <a:pt x="4020" y="12477"/>
                  <a:pt x="4040" y="12504"/>
                  <a:pt x="4063" y="12504"/>
                </a:cubicBezTo>
                <a:cubicBezTo>
                  <a:pt x="4086" y="12504"/>
                  <a:pt x="4103" y="12476"/>
                  <a:pt x="4103" y="12442"/>
                </a:cubicBezTo>
                <a:cubicBezTo>
                  <a:pt x="4103" y="12409"/>
                  <a:pt x="4128" y="12380"/>
                  <a:pt x="4157" y="12380"/>
                </a:cubicBezTo>
                <a:cubicBezTo>
                  <a:pt x="4187" y="12380"/>
                  <a:pt x="4229" y="12347"/>
                  <a:pt x="4250" y="12304"/>
                </a:cubicBezTo>
                <a:cubicBezTo>
                  <a:pt x="4287" y="12227"/>
                  <a:pt x="4287" y="12225"/>
                  <a:pt x="4319" y="12301"/>
                </a:cubicBezTo>
                <a:cubicBezTo>
                  <a:pt x="4342" y="12356"/>
                  <a:pt x="4382" y="12378"/>
                  <a:pt x="4450" y="12375"/>
                </a:cubicBezTo>
                <a:lnTo>
                  <a:pt x="4547" y="12369"/>
                </a:lnTo>
                <a:lnTo>
                  <a:pt x="4547" y="12171"/>
                </a:lnTo>
                <a:cubicBezTo>
                  <a:pt x="4547" y="12003"/>
                  <a:pt x="4538" y="11969"/>
                  <a:pt x="4485" y="11940"/>
                </a:cubicBezTo>
                <a:cubicBezTo>
                  <a:pt x="4417" y="11903"/>
                  <a:pt x="4298" y="11961"/>
                  <a:pt x="4298" y="12030"/>
                </a:cubicBezTo>
                <a:cubicBezTo>
                  <a:pt x="4298" y="12053"/>
                  <a:pt x="4280" y="12038"/>
                  <a:pt x="4259" y="11996"/>
                </a:cubicBezTo>
                <a:cubicBezTo>
                  <a:pt x="4230" y="11938"/>
                  <a:pt x="4192" y="11921"/>
                  <a:pt x="4094" y="11929"/>
                </a:cubicBezTo>
                <a:cubicBezTo>
                  <a:pt x="3994" y="11936"/>
                  <a:pt x="3965" y="11924"/>
                  <a:pt x="3965" y="11875"/>
                </a:cubicBezTo>
                <a:cubicBezTo>
                  <a:pt x="3965" y="11841"/>
                  <a:pt x="3947" y="11813"/>
                  <a:pt x="3924" y="11813"/>
                </a:cubicBezTo>
                <a:cubicBezTo>
                  <a:pt x="3901" y="11813"/>
                  <a:pt x="3882" y="11842"/>
                  <a:pt x="3882" y="11875"/>
                </a:cubicBezTo>
                <a:cubicBezTo>
                  <a:pt x="3882" y="11933"/>
                  <a:pt x="3845" y="11956"/>
                  <a:pt x="3785" y="11934"/>
                </a:cubicBezTo>
                <a:cubicBezTo>
                  <a:pt x="3770" y="11929"/>
                  <a:pt x="3739" y="11926"/>
                  <a:pt x="3716" y="11929"/>
                </a:cubicBezTo>
                <a:cubicBezTo>
                  <a:pt x="3693" y="11931"/>
                  <a:pt x="3636" y="11936"/>
                  <a:pt x="3591" y="11937"/>
                </a:cubicBezTo>
                <a:cubicBezTo>
                  <a:pt x="3545" y="11939"/>
                  <a:pt x="3493" y="11959"/>
                  <a:pt x="3473" y="11982"/>
                </a:cubicBezTo>
                <a:cubicBezTo>
                  <a:pt x="3446" y="12016"/>
                  <a:pt x="3438" y="11999"/>
                  <a:pt x="3438" y="11900"/>
                </a:cubicBezTo>
                <a:cubicBezTo>
                  <a:pt x="3438" y="11815"/>
                  <a:pt x="3424" y="11773"/>
                  <a:pt x="3396" y="11773"/>
                </a:cubicBezTo>
                <a:close/>
                <a:moveTo>
                  <a:pt x="482" y="11776"/>
                </a:moveTo>
                <a:cubicBezTo>
                  <a:pt x="315" y="11772"/>
                  <a:pt x="278" y="11783"/>
                  <a:pt x="278" y="11833"/>
                </a:cubicBezTo>
                <a:cubicBezTo>
                  <a:pt x="278" y="11867"/>
                  <a:pt x="302" y="11895"/>
                  <a:pt x="333" y="11895"/>
                </a:cubicBezTo>
                <a:cubicBezTo>
                  <a:pt x="382" y="11895"/>
                  <a:pt x="387" y="11923"/>
                  <a:pt x="387" y="12112"/>
                </a:cubicBezTo>
                <a:cubicBezTo>
                  <a:pt x="387" y="12231"/>
                  <a:pt x="397" y="12340"/>
                  <a:pt x="407" y="12355"/>
                </a:cubicBezTo>
                <a:cubicBezTo>
                  <a:pt x="417" y="12370"/>
                  <a:pt x="442" y="12380"/>
                  <a:pt x="463" y="12380"/>
                </a:cubicBezTo>
                <a:cubicBezTo>
                  <a:pt x="489" y="12380"/>
                  <a:pt x="499" y="12313"/>
                  <a:pt x="499" y="12138"/>
                </a:cubicBezTo>
                <a:cubicBezTo>
                  <a:pt x="499" y="11912"/>
                  <a:pt x="503" y="11895"/>
                  <a:pt x="561" y="11895"/>
                </a:cubicBezTo>
                <a:cubicBezTo>
                  <a:pt x="620" y="11895"/>
                  <a:pt x="624" y="11908"/>
                  <a:pt x="615" y="12138"/>
                </a:cubicBezTo>
                <a:cubicBezTo>
                  <a:pt x="607" y="12340"/>
                  <a:pt x="612" y="12380"/>
                  <a:pt x="650" y="12380"/>
                </a:cubicBezTo>
                <a:cubicBezTo>
                  <a:pt x="687" y="12380"/>
                  <a:pt x="693" y="12332"/>
                  <a:pt x="690" y="12081"/>
                </a:cubicBezTo>
                <a:lnTo>
                  <a:pt x="686" y="11782"/>
                </a:lnTo>
                <a:lnTo>
                  <a:pt x="482" y="11776"/>
                </a:lnTo>
                <a:close/>
                <a:moveTo>
                  <a:pt x="1289" y="11813"/>
                </a:moveTo>
                <a:cubicBezTo>
                  <a:pt x="1267" y="11813"/>
                  <a:pt x="1247" y="11838"/>
                  <a:pt x="1247" y="11869"/>
                </a:cubicBezTo>
                <a:cubicBezTo>
                  <a:pt x="1247" y="11941"/>
                  <a:pt x="1192" y="11974"/>
                  <a:pt x="1137" y="11934"/>
                </a:cubicBezTo>
                <a:cubicBezTo>
                  <a:pt x="1067" y="11883"/>
                  <a:pt x="963" y="11966"/>
                  <a:pt x="979" y="12059"/>
                </a:cubicBezTo>
                <a:cubicBezTo>
                  <a:pt x="987" y="12103"/>
                  <a:pt x="981" y="12148"/>
                  <a:pt x="968" y="12160"/>
                </a:cubicBezTo>
                <a:cubicBezTo>
                  <a:pt x="931" y="12193"/>
                  <a:pt x="936" y="12244"/>
                  <a:pt x="983" y="12312"/>
                </a:cubicBezTo>
                <a:cubicBezTo>
                  <a:pt x="1005" y="12345"/>
                  <a:pt x="1068" y="12375"/>
                  <a:pt x="1122" y="12375"/>
                </a:cubicBezTo>
                <a:cubicBezTo>
                  <a:pt x="1219" y="12375"/>
                  <a:pt x="1219" y="12373"/>
                  <a:pt x="1224" y="12185"/>
                </a:cubicBezTo>
                <a:lnTo>
                  <a:pt x="1230" y="11996"/>
                </a:lnTo>
                <a:lnTo>
                  <a:pt x="1241" y="12157"/>
                </a:lnTo>
                <a:cubicBezTo>
                  <a:pt x="1247" y="12246"/>
                  <a:pt x="1266" y="12332"/>
                  <a:pt x="1284" y="12349"/>
                </a:cubicBezTo>
                <a:cubicBezTo>
                  <a:pt x="1337" y="12399"/>
                  <a:pt x="1386" y="12386"/>
                  <a:pt x="1386" y="12321"/>
                </a:cubicBezTo>
                <a:cubicBezTo>
                  <a:pt x="1386" y="12287"/>
                  <a:pt x="1374" y="12259"/>
                  <a:pt x="1359" y="12259"/>
                </a:cubicBezTo>
                <a:cubicBezTo>
                  <a:pt x="1344" y="12259"/>
                  <a:pt x="1332" y="12203"/>
                  <a:pt x="1332" y="12135"/>
                </a:cubicBezTo>
                <a:cubicBezTo>
                  <a:pt x="1332" y="12062"/>
                  <a:pt x="1343" y="12021"/>
                  <a:pt x="1359" y="12036"/>
                </a:cubicBezTo>
                <a:cubicBezTo>
                  <a:pt x="1374" y="12050"/>
                  <a:pt x="1386" y="12034"/>
                  <a:pt x="1386" y="11999"/>
                </a:cubicBezTo>
                <a:cubicBezTo>
                  <a:pt x="1386" y="11964"/>
                  <a:pt x="1374" y="11934"/>
                  <a:pt x="1359" y="11934"/>
                </a:cubicBezTo>
                <a:cubicBezTo>
                  <a:pt x="1344" y="11934"/>
                  <a:pt x="1332" y="11909"/>
                  <a:pt x="1332" y="11875"/>
                </a:cubicBezTo>
                <a:cubicBezTo>
                  <a:pt x="1332" y="11842"/>
                  <a:pt x="1312" y="11813"/>
                  <a:pt x="1289" y="11813"/>
                </a:cubicBezTo>
                <a:close/>
                <a:moveTo>
                  <a:pt x="4674" y="11909"/>
                </a:moveTo>
                <a:cubicBezTo>
                  <a:pt x="4616" y="11913"/>
                  <a:pt x="4578" y="12000"/>
                  <a:pt x="4579" y="12149"/>
                </a:cubicBezTo>
                <a:cubicBezTo>
                  <a:pt x="4580" y="12244"/>
                  <a:pt x="4595" y="12333"/>
                  <a:pt x="4612" y="12349"/>
                </a:cubicBezTo>
                <a:cubicBezTo>
                  <a:pt x="4653" y="12388"/>
                  <a:pt x="4719" y="12388"/>
                  <a:pt x="4761" y="12349"/>
                </a:cubicBezTo>
                <a:cubicBezTo>
                  <a:pt x="4816" y="12298"/>
                  <a:pt x="4798" y="11979"/>
                  <a:pt x="4737" y="11932"/>
                </a:cubicBezTo>
                <a:cubicBezTo>
                  <a:pt x="4714" y="11913"/>
                  <a:pt x="4693" y="11908"/>
                  <a:pt x="4674" y="11909"/>
                </a:cubicBezTo>
                <a:close/>
                <a:moveTo>
                  <a:pt x="1629" y="11912"/>
                </a:moveTo>
                <a:cubicBezTo>
                  <a:pt x="1570" y="11916"/>
                  <a:pt x="1520" y="11988"/>
                  <a:pt x="1532" y="12081"/>
                </a:cubicBezTo>
                <a:cubicBezTo>
                  <a:pt x="1539" y="12135"/>
                  <a:pt x="1534" y="12180"/>
                  <a:pt x="1521" y="12180"/>
                </a:cubicBezTo>
                <a:cubicBezTo>
                  <a:pt x="1483" y="12180"/>
                  <a:pt x="1492" y="12248"/>
                  <a:pt x="1540" y="12318"/>
                </a:cubicBezTo>
                <a:cubicBezTo>
                  <a:pt x="1587" y="12387"/>
                  <a:pt x="1656" y="12399"/>
                  <a:pt x="1710" y="12349"/>
                </a:cubicBezTo>
                <a:cubicBezTo>
                  <a:pt x="1765" y="12298"/>
                  <a:pt x="1749" y="11979"/>
                  <a:pt x="1688" y="11932"/>
                </a:cubicBezTo>
                <a:cubicBezTo>
                  <a:pt x="1668" y="11916"/>
                  <a:pt x="1648" y="11910"/>
                  <a:pt x="1629" y="11912"/>
                </a:cubicBezTo>
                <a:close/>
                <a:moveTo>
                  <a:pt x="5208" y="11912"/>
                </a:moveTo>
                <a:cubicBezTo>
                  <a:pt x="5189" y="11915"/>
                  <a:pt x="5168" y="11929"/>
                  <a:pt x="5142" y="11954"/>
                </a:cubicBezTo>
                <a:cubicBezTo>
                  <a:pt x="5083" y="12011"/>
                  <a:pt x="5066" y="12010"/>
                  <a:pt x="5011" y="11960"/>
                </a:cubicBezTo>
                <a:cubicBezTo>
                  <a:pt x="4969" y="11921"/>
                  <a:pt x="4929" y="11914"/>
                  <a:pt x="4888" y="11937"/>
                </a:cubicBezTo>
                <a:cubicBezTo>
                  <a:pt x="4838" y="11965"/>
                  <a:pt x="4828" y="12002"/>
                  <a:pt x="4830" y="12126"/>
                </a:cubicBezTo>
                <a:cubicBezTo>
                  <a:pt x="4832" y="12211"/>
                  <a:pt x="4844" y="12302"/>
                  <a:pt x="4859" y="12329"/>
                </a:cubicBezTo>
                <a:cubicBezTo>
                  <a:pt x="4892" y="12392"/>
                  <a:pt x="4949" y="12395"/>
                  <a:pt x="5023" y="12338"/>
                </a:cubicBezTo>
                <a:cubicBezTo>
                  <a:pt x="5060" y="12309"/>
                  <a:pt x="5089" y="12307"/>
                  <a:pt x="5111" y="12335"/>
                </a:cubicBezTo>
                <a:cubicBezTo>
                  <a:pt x="5130" y="12358"/>
                  <a:pt x="5186" y="12374"/>
                  <a:pt x="5235" y="12372"/>
                </a:cubicBezTo>
                <a:cubicBezTo>
                  <a:pt x="5323" y="12368"/>
                  <a:pt x="5323" y="12366"/>
                  <a:pt x="5323" y="12174"/>
                </a:cubicBezTo>
                <a:cubicBezTo>
                  <a:pt x="5323" y="12018"/>
                  <a:pt x="5311" y="11970"/>
                  <a:pt x="5266" y="11934"/>
                </a:cubicBezTo>
                <a:cubicBezTo>
                  <a:pt x="5243" y="11917"/>
                  <a:pt x="5227" y="11909"/>
                  <a:pt x="5208" y="11912"/>
                </a:cubicBezTo>
                <a:close/>
                <a:moveTo>
                  <a:pt x="5751" y="11917"/>
                </a:moveTo>
                <a:cubicBezTo>
                  <a:pt x="5734" y="11918"/>
                  <a:pt x="5716" y="11929"/>
                  <a:pt x="5690" y="11957"/>
                </a:cubicBezTo>
                <a:cubicBezTo>
                  <a:pt x="5613" y="12036"/>
                  <a:pt x="5606" y="12276"/>
                  <a:pt x="5678" y="12338"/>
                </a:cubicBezTo>
                <a:cubicBezTo>
                  <a:pt x="5742" y="12393"/>
                  <a:pt x="5815" y="12393"/>
                  <a:pt x="5838" y="12338"/>
                </a:cubicBezTo>
                <a:cubicBezTo>
                  <a:pt x="5851" y="12306"/>
                  <a:pt x="5864" y="12306"/>
                  <a:pt x="5886" y="12338"/>
                </a:cubicBezTo>
                <a:cubicBezTo>
                  <a:pt x="5949" y="12430"/>
                  <a:pt x="5988" y="12384"/>
                  <a:pt x="5988" y="12219"/>
                </a:cubicBezTo>
                <a:cubicBezTo>
                  <a:pt x="5988" y="12099"/>
                  <a:pt x="6000" y="12056"/>
                  <a:pt x="6033" y="12056"/>
                </a:cubicBezTo>
                <a:cubicBezTo>
                  <a:pt x="6059" y="12056"/>
                  <a:pt x="6073" y="12029"/>
                  <a:pt x="6067" y="11985"/>
                </a:cubicBezTo>
                <a:cubicBezTo>
                  <a:pt x="6060" y="11932"/>
                  <a:pt x="6036" y="11918"/>
                  <a:pt x="5975" y="11929"/>
                </a:cubicBezTo>
                <a:cubicBezTo>
                  <a:pt x="5929" y="11936"/>
                  <a:pt x="5887" y="11960"/>
                  <a:pt x="5882" y="11979"/>
                </a:cubicBezTo>
                <a:cubicBezTo>
                  <a:pt x="5877" y="11999"/>
                  <a:pt x="5847" y="11987"/>
                  <a:pt x="5813" y="11954"/>
                </a:cubicBezTo>
                <a:cubicBezTo>
                  <a:pt x="5786" y="11928"/>
                  <a:pt x="5768" y="11917"/>
                  <a:pt x="5751" y="11917"/>
                </a:cubicBezTo>
                <a:close/>
                <a:moveTo>
                  <a:pt x="5539" y="11932"/>
                </a:moveTo>
                <a:cubicBezTo>
                  <a:pt x="5442" y="11924"/>
                  <a:pt x="5394" y="11940"/>
                  <a:pt x="5372" y="11991"/>
                </a:cubicBezTo>
                <a:cubicBezTo>
                  <a:pt x="5351" y="12036"/>
                  <a:pt x="5351" y="12412"/>
                  <a:pt x="5372" y="12473"/>
                </a:cubicBezTo>
                <a:cubicBezTo>
                  <a:pt x="5377" y="12490"/>
                  <a:pt x="5425" y="12504"/>
                  <a:pt x="5476" y="12504"/>
                </a:cubicBezTo>
                <a:cubicBezTo>
                  <a:pt x="5585" y="12504"/>
                  <a:pt x="5601" y="12457"/>
                  <a:pt x="5601" y="12154"/>
                </a:cubicBezTo>
                <a:cubicBezTo>
                  <a:pt x="5601" y="11955"/>
                  <a:pt x="5596" y="11936"/>
                  <a:pt x="5539" y="11932"/>
                </a:cubicBezTo>
                <a:close/>
                <a:moveTo>
                  <a:pt x="0" y="13032"/>
                </a:moveTo>
                <a:lnTo>
                  <a:pt x="0" y="14045"/>
                </a:lnTo>
                <a:lnTo>
                  <a:pt x="0" y="15061"/>
                </a:lnTo>
                <a:lnTo>
                  <a:pt x="10787" y="15050"/>
                </a:lnTo>
                <a:lnTo>
                  <a:pt x="21573" y="15041"/>
                </a:lnTo>
                <a:lnTo>
                  <a:pt x="21579" y="14037"/>
                </a:lnTo>
                <a:lnTo>
                  <a:pt x="21585" y="13032"/>
                </a:lnTo>
                <a:lnTo>
                  <a:pt x="10793" y="13032"/>
                </a:lnTo>
                <a:lnTo>
                  <a:pt x="0" y="13032"/>
                </a:lnTo>
                <a:close/>
                <a:moveTo>
                  <a:pt x="8735" y="15414"/>
                </a:moveTo>
                <a:lnTo>
                  <a:pt x="8735" y="15967"/>
                </a:lnTo>
                <a:lnTo>
                  <a:pt x="8735" y="16523"/>
                </a:lnTo>
                <a:lnTo>
                  <a:pt x="11424" y="16523"/>
                </a:lnTo>
                <a:lnTo>
                  <a:pt x="14112" y="16523"/>
                </a:lnTo>
                <a:lnTo>
                  <a:pt x="14112" y="15995"/>
                </a:lnTo>
                <a:lnTo>
                  <a:pt x="14112" y="15468"/>
                </a:lnTo>
                <a:lnTo>
                  <a:pt x="12443" y="15468"/>
                </a:lnTo>
                <a:cubicBezTo>
                  <a:pt x="11524" y="15467"/>
                  <a:pt x="10313" y="15454"/>
                  <a:pt x="9752" y="15439"/>
                </a:cubicBezTo>
                <a:lnTo>
                  <a:pt x="8735" y="15414"/>
                </a:lnTo>
                <a:close/>
                <a:moveTo>
                  <a:pt x="15222" y="15414"/>
                </a:moveTo>
                <a:lnTo>
                  <a:pt x="15222" y="15967"/>
                </a:lnTo>
                <a:lnTo>
                  <a:pt x="15222" y="16523"/>
                </a:lnTo>
                <a:lnTo>
                  <a:pt x="18119" y="16523"/>
                </a:lnTo>
                <a:lnTo>
                  <a:pt x="21018" y="16523"/>
                </a:lnTo>
                <a:lnTo>
                  <a:pt x="21018" y="15995"/>
                </a:lnTo>
                <a:lnTo>
                  <a:pt x="21018" y="15468"/>
                </a:lnTo>
                <a:lnTo>
                  <a:pt x="18474" y="15468"/>
                </a:lnTo>
                <a:cubicBezTo>
                  <a:pt x="17075" y="15467"/>
                  <a:pt x="15769" y="15454"/>
                  <a:pt x="15575" y="15439"/>
                </a:cubicBezTo>
                <a:lnTo>
                  <a:pt x="15222" y="15414"/>
                </a:lnTo>
                <a:close/>
                <a:moveTo>
                  <a:pt x="1850" y="15617"/>
                </a:moveTo>
                <a:cubicBezTo>
                  <a:pt x="1790" y="15586"/>
                  <a:pt x="1746" y="15635"/>
                  <a:pt x="1746" y="15733"/>
                </a:cubicBezTo>
                <a:cubicBezTo>
                  <a:pt x="1746" y="15851"/>
                  <a:pt x="1716" y="15883"/>
                  <a:pt x="1669" y="15809"/>
                </a:cubicBezTo>
                <a:cubicBezTo>
                  <a:pt x="1648" y="15776"/>
                  <a:pt x="1647" y="15750"/>
                  <a:pt x="1663" y="15750"/>
                </a:cubicBezTo>
                <a:cubicBezTo>
                  <a:pt x="1679" y="15750"/>
                  <a:pt x="1692" y="15724"/>
                  <a:pt x="1692" y="15690"/>
                </a:cubicBezTo>
                <a:cubicBezTo>
                  <a:pt x="1692" y="15657"/>
                  <a:pt x="1679" y="15628"/>
                  <a:pt x="1665" y="15628"/>
                </a:cubicBezTo>
                <a:cubicBezTo>
                  <a:pt x="1608" y="15628"/>
                  <a:pt x="1553" y="15682"/>
                  <a:pt x="1553" y="15736"/>
                </a:cubicBezTo>
                <a:cubicBezTo>
                  <a:pt x="1553" y="15767"/>
                  <a:pt x="1540" y="15792"/>
                  <a:pt x="1525" y="15792"/>
                </a:cubicBezTo>
                <a:cubicBezTo>
                  <a:pt x="1509" y="15792"/>
                  <a:pt x="1498" y="15818"/>
                  <a:pt x="1498" y="15851"/>
                </a:cubicBezTo>
                <a:cubicBezTo>
                  <a:pt x="1498" y="15885"/>
                  <a:pt x="1507" y="15913"/>
                  <a:pt x="1519" y="15913"/>
                </a:cubicBezTo>
                <a:cubicBezTo>
                  <a:pt x="1531" y="15913"/>
                  <a:pt x="1536" y="15988"/>
                  <a:pt x="1530" y="16077"/>
                </a:cubicBezTo>
                <a:cubicBezTo>
                  <a:pt x="1521" y="16220"/>
                  <a:pt x="1525" y="16238"/>
                  <a:pt x="1577" y="16238"/>
                </a:cubicBezTo>
                <a:cubicBezTo>
                  <a:pt x="1626" y="16238"/>
                  <a:pt x="1636" y="16215"/>
                  <a:pt x="1636" y="16077"/>
                </a:cubicBezTo>
                <a:cubicBezTo>
                  <a:pt x="1636" y="15872"/>
                  <a:pt x="1685" y="15862"/>
                  <a:pt x="1696" y="16066"/>
                </a:cubicBezTo>
                <a:cubicBezTo>
                  <a:pt x="1704" y="16214"/>
                  <a:pt x="1709" y="16217"/>
                  <a:pt x="1823" y="16229"/>
                </a:cubicBezTo>
                <a:lnTo>
                  <a:pt x="1941" y="16244"/>
                </a:lnTo>
                <a:lnTo>
                  <a:pt x="1941" y="16060"/>
                </a:lnTo>
                <a:cubicBezTo>
                  <a:pt x="1941" y="15960"/>
                  <a:pt x="1929" y="15865"/>
                  <a:pt x="1914" y="15851"/>
                </a:cubicBezTo>
                <a:cubicBezTo>
                  <a:pt x="1899" y="15838"/>
                  <a:pt x="1885" y="15785"/>
                  <a:pt x="1885" y="15733"/>
                </a:cubicBezTo>
                <a:cubicBezTo>
                  <a:pt x="1885" y="15680"/>
                  <a:pt x="1869" y="15627"/>
                  <a:pt x="1850" y="15617"/>
                </a:cubicBezTo>
                <a:close/>
                <a:moveTo>
                  <a:pt x="4479" y="15628"/>
                </a:moveTo>
                <a:cubicBezTo>
                  <a:pt x="4434" y="15628"/>
                  <a:pt x="4325" y="15784"/>
                  <a:pt x="4325" y="15848"/>
                </a:cubicBezTo>
                <a:cubicBezTo>
                  <a:pt x="4325" y="15872"/>
                  <a:pt x="4311" y="15868"/>
                  <a:pt x="4292" y="15840"/>
                </a:cubicBezTo>
                <a:cubicBezTo>
                  <a:pt x="4274" y="15813"/>
                  <a:pt x="4232" y="15792"/>
                  <a:pt x="4200" y="15792"/>
                </a:cubicBezTo>
                <a:cubicBezTo>
                  <a:pt x="4168" y="15792"/>
                  <a:pt x="4127" y="15813"/>
                  <a:pt x="4109" y="15840"/>
                </a:cubicBezTo>
                <a:cubicBezTo>
                  <a:pt x="4074" y="15892"/>
                  <a:pt x="4062" y="16164"/>
                  <a:pt x="4094" y="16210"/>
                </a:cubicBezTo>
                <a:cubicBezTo>
                  <a:pt x="4104" y="16225"/>
                  <a:pt x="4161" y="16238"/>
                  <a:pt x="4219" y="16238"/>
                </a:cubicBezTo>
                <a:cubicBezTo>
                  <a:pt x="4325" y="16238"/>
                  <a:pt x="4326" y="16238"/>
                  <a:pt x="4331" y="16066"/>
                </a:cubicBezTo>
                <a:lnTo>
                  <a:pt x="4335" y="15894"/>
                </a:lnTo>
                <a:lnTo>
                  <a:pt x="4346" y="16066"/>
                </a:lnTo>
                <a:cubicBezTo>
                  <a:pt x="4355" y="16204"/>
                  <a:pt x="4367" y="16238"/>
                  <a:pt x="4410" y="16238"/>
                </a:cubicBezTo>
                <a:cubicBezTo>
                  <a:pt x="4454" y="16238"/>
                  <a:pt x="4464" y="16211"/>
                  <a:pt x="4464" y="16077"/>
                </a:cubicBezTo>
                <a:cubicBezTo>
                  <a:pt x="4464" y="15988"/>
                  <a:pt x="4477" y="15913"/>
                  <a:pt x="4493" y="15913"/>
                </a:cubicBezTo>
                <a:cubicBezTo>
                  <a:pt x="4533" y="15913"/>
                  <a:pt x="4526" y="15793"/>
                  <a:pt x="4485" y="15789"/>
                </a:cubicBezTo>
                <a:cubicBezTo>
                  <a:pt x="4457" y="15787"/>
                  <a:pt x="4457" y="15780"/>
                  <a:pt x="4485" y="15764"/>
                </a:cubicBezTo>
                <a:cubicBezTo>
                  <a:pt x="4533" y="15735"/>
                  <a:pt x="4529" y="15628"/>
                  <a:pt x="4479" y="15628"/>
                </a:cubicBezTo>
                <a:close/>
                <a:moveTo>
                  <a:pt x="2629" y="15631"/>
                </a:moveTo>
                <a:cubicBezTo>
                  <a:pt x="2595" y="15644"/>
                  <a:pt x="2553" y="15686"/>
                  <a:pt x="2527" y="15750"/>
                </a:cubicBezTo>
                <a:cubicBezTo>
                  <a:pt x="2488" y="15843"/>
                  <a:pt x="2469" y="15860"/>
                  <a:pt x="2444" y="15823"/>
                </a:cubicBezTo>
                <a:cubicBezTo>
                  <a:pt x="2419" y="15787"/>
                  <a:pt x="2391" y="15786"/>
                  <a:pt x="2328" y="15820"/>
                </a:cubicBezTo>
                <a:cubicBezTo>
                  <a:pt x="2283" y="15845"/>
                  <a:pt x="2245" y="15849"/>
                  <a:pt x="2245" y="15829"/>
                </a:cubicBezTo>
                <a:cubicBezTo>
                  <a:pt x="2245" y="15808"/>
                  <a:pt x="2208" y="15792"/>
                  <a:pt x="2163" y="15792"/>
                </a:cubicBezTo>
                <a:cubicBezTo>
                  <a:pt x="2080" y="15792"/>
                  <a:pt x="2080" y="15794"/>
                  <a:pt x="2080" y="16015"/>
                </a:cubicBezTo>
                <a:cubicBezTo>
                  <a:pt x="2080" y="16182"/>
                  <a:pt x="2090" y="16238"/>
                  <a:pt x="2120" y="16238"/>
                </a:cubicBezTo>
                <a:cubicBezTo>
                  <a:pt x="2146" y="16238"/>
                  <a:pt x="2163" y="16185"/>
                  <a:pt x="2168" y="16088"/>
                </a:cubicBezTo>
                <a:cubicBezTo>
                  <a:pt x="2179" y="15905"/>
                  <a:pt x="2245" y="15851"/>
                  <a:pt x="2245" y="16026"/>
                </a:cubicBezTo>
                <a:cubicBezTo>
                  <a:pt x="2245" y="16175"/>
                  <a:pt x="2302" y="16249"/>
                  <a:pt x="2403" y="16232"/>
                </a:cubicBezTo>
                <a:cubicBezTo>
                  <a:pt x="2469" y="16221"/>
                  <a:pt x="2482" y="16198"/>
                  <a:pt x="2488" y="16080"/>
                </a:cubicBezTo>
                <a:cubicBezTo>
                  <a:pt x="2499" y="15879"/>
                  <a:pt x="2523" y="15870"/>
                  <a:pt x="2523" y="16069"/>
                </a:cubicBezTo>
                <a:cubicBezTo>
                  <a:pt x="2523" y="16213"/>
                  <a:pt x="2531" y="16238"/>
                  <a:pt x="2581" y="16238"/>
                </a:cubicBezTo>
                <a:cubicBezTo>
                  <a:pt x="2632" y="16238"/>
                  <a:pt x="2638" y="16220"/>
                  <a:pt x="2629" y="16077"/>
                </a:cubicBezTo>
                <a:cubicBezTo>
                  <a:pt x="2623" y="15988"/>
                  <a:pt x="2629" y="15913"/>
                  <a:pt x="2640" y="15913"/>
                </a:cubicBezTo>
                <a:cubicBezTo>
                  <a:pt x="2652" y="15913"/>
                  <a:pt x="2662" y="15965"/>
                  <a:pt x="2662" y="16029"/>
                </a:cubicBezTo>
                <a:cubicBezTo>
                  <a:pt x="2662" y="16175"/>
                  <a:pt x="2719" y="16249"/>
                  <a:pt x="2820" y="16232"/>
                </a:cubicBezTo>
                <a:cubicBezTo>
                  <a:pt x="2892" y="16220"/>
                  <a:pt x="2897" y="16205"/>
                  <a:pt x="2897" y="16040"/>
                </a:cubicBezTo>
                <a:cubicBezTo>
                  <a:pt x="2897" y="15830"/>
                  <a:pt x="2835" y="15739"/>
                  <a:pt x="2746" y="15820"/>
                </a:cubicBezTo>
                <a:cubicBezTo>
                  <a:pt x="2704" y="15859"/>
                  <a:pt x="2689" y="15856"/>
                  <a:pt x="2662" y="15809"/>
                </a:cubicBezTo>
                <a:cubicBezTo>
                  <a:pt x="2638" y="15767"/>
                  <a:pt x="2636" y="15750"/>
                  <a:pt x="2658" y="15750"/>
                </a:cubicBezTo>
                <a:cubicBezTo>
                  <a:pt x="2675" y="15750"/>
                  <a:pt x="2689" y="15724"/>
                  <a:pt x="2689" y="15690"/>
                </a:cubicBezTo>
                <a:cubicBezTo>
                  <a:pt x="2689" y="15637"/>
                  <a:pt x="2663" y="15619"/>
                  <a:pt x="2629" y="15631"/>
                </a:cubicBezTo>
                <a:close/>
                <a:moveTo>
                  <a:pt x="769" y="15637"/>
                </a:moveTo>
                <a:cubicBezTo>
                  <a:pt x="726" y="15625"/>
                  <a:pt x="721" y="15659"/>
                  <a:pt x="721" y="15930"/>
                </a:cubicBezTo>
                <a:cubicBezTo>
                  <a:pt x="721" y="16213"/>
                  <a:pt x="725" y="16238"/>
                  <a:pt x="777" y="16238"/>
                </a:cubicBezTo>
                <a:cubicBezTo>
                  <a:pt x="829" y="16238"/>
                  <a:pt x="834" y="16217"/>
                  <a:pt x="827" y="15944"/>
                </a:cubicBezTo>
                <a:cubicBezTo>
                  <a:pt x="820" y="15702"/>
                  <a:pt x="809" y="15648"/>
                  <a:pt x="769" y="15637"/>
                </a:cubicBezTo>
                <a:close/>
                <a:moveTo>
                  <a:pt x="5109" y="15637"/>
                </a:moveTo>
                <a:cubicBezTo>
                  <a:pt x="5080" y="15645"/>
                  <a:pt x="5057" y="15695"/>
                  <a:pt x="5052" y="15761"/>
                </a:cubicBezTo>
                <a:cubicBezTo>
                  <a:pt x="5044" y="15857"/>
                  <a:pt x="5037" y="15864"/>
                  <a:pt x="4992" y="15823"/>
                </a:cubicBezTo>
                <a:cubicBezTo>
                  <a:pt x="4954" y="15788"/>
                  <a:pt x="4922" y="15787"/>
                  <a:pt x="4872" y="15820"/>
                </a:cubicBezTo>
                <a:cubicBezTo>
                  <a:pt x="4816" y="15858"/>
                  <a:pt x="4798" y="15854"/>
                  <a:pt x="4766" y="15789"/>
                </a:cubicBezTo>
                <a:cubicBezTo>
                  <a:pt x="4721" y="15697"/>
                  <a:pt x="4696" y="15692"/>
                  <a:pt x="4643" y="15769"/>
                </a:cubicBezTo>
                <a:cubicBezTo>
                  <a:pt x="4597" y="15837"/>
                  <a:pt x="4589" y="15913"/>
                  <a:pt x="4630" y="15913"/>
                </a:cubicBezTo>
                <a:cubicBezTo>
                  <a:pt x="4645" y="15913"/>
                  <a:pt x="4658" y="15988"/>
                  <a:pt x="4658" y="16077"/>
                </a:cubicBezTo>
                <a:cubicBezTo>
                  <a:pt x="4658" y="16223"/>
                  <a:pt x="4665" y="16238"/>
                  <a:pt x="4728" y="16238"/>
                </a:cubicBezTo>
                <a:cubicBezTo>
                  <a:pt x="4766" y="16238"/>
                  <a:pt x="4797" y="16218"/>
                  <a:pt x="4797" y="16193"/>
                </a:cubicBezTo>
                <a:cubicBezTo>
                  <a:pt x="4797" y="16160"/>
                  <a:pt x="4806" y="16159"/>
                  <a:pt x="4832" y="16190"/>
                </a:cubicBezTo>
                <a:cubicBezTo>
                  <a:pt x="4852" y="16214"/>
                  <a:pt x="4934" y="16233"/>
                  <a:pt x="5013" y="16232"/>
                </a:cubicBezTo>
                <a:cubicBezTo>
                  <a:pt x="5126" y="16231"/>
                  <a:pt x="5158" y="16215"/>
                  <a:pt x="5158" y="16165"/>
                </a:cubicBezTo>
                <a:cubicBezTo>
                  <a:pt x="5158" y="16106"/>
                  <a:pt x="5161" y="16107"/>
                  <a:pt x="5192" y="16167"/>
                </a:cubicBezTo>
                <a:cubicBezTo>
                  <a:pt x="5218" y="16217"/>
                  <a:pt x="5266" y="16233"/>
                  <a:pt x="5379" y="16227"/>
                </a:cubicBezTo>
                <a:cubicBezTo>
                  <a:pt x="5521" y="16219"/>
                  <a:pt x="5532" y="16211"/>
                  <a:pt x="5535" y="16117"/>
                </a:cubicBezTo>
                <a:cubicBezTo>
                  <a:pt x="5544" y="15913"/>
                  <a:pt x="5554" y="15895"/>
                  <a:pt x="5570" y="16054"/>
                </a:cubicBezTo>
                <a:cubicBezTo>
                  <a:pt x="5583" y="16178"/>
                  <a:pt x="5600" y="16220"/>
                  <a:pt x="5643" y="16229"/>
                </a:cubicBezTo>
                <a:cubicBezTo>
                  <a:pt x="5696" y="16240"/>
                  <a:pt x="5701" y="16223"/>
                  <a:pt x="5695" y="16007"/>
                </a:cubicBezTo>
                <a:cubicBezTo>
                  <a:pt x="5688" y="15696"/>
                  <a:pt x="5691" y="15710"/>
                  <a:pt x="5630" y="15710"/>
                </a:cubicBezTo>
                <a:cubicBezTo>
                  <a:pt x="5600" y="15710"/>
                  <a:pt x="5569" y="15749"/>
                  <a:pt x="5559" y="15795"/>
                </a:cubicBezTo>
                <a:cubicBezTo>
                  <a:pt x="5544" y="15861"/>
                  <a:pt x="5534" y="15866"/>
                  <a:pt x="5503" y="15829"/>
                </a:cubicBezTo>
                <a:cubicBezTo>
                  <a:pt x="5438" y="15750"/>
                  <a:pt x="5323" y="15816"/>
                  <a:pt x="5323" y="15933"/>
                </a:cubicBezTo>
                <a:cubicBezTo>
                  <a:pt x="5323" y="15989"/>
                  <a:pt x="5339" y="16036"/>
                  <a:pt x="5358" y="16038"/>
                </a:cubicBezTo>
                <a:cubicBezTo>
                  <a:pt x="5377" y="16039"/>
                  <a:pt x="5367" y="16056"/>
                  <a:pt x="5337" y="16074"/>
                </a:cubicBezTo>
                <a:cubicBezTo>
                  <a:pt x="5254" y="16123"/>
                  <a:pt x="5199" y="16044"/>
                  <a:pt x="5254" y="15956"/>
                </a:cubicBezTo>
                <a:cubicBezTo>
                  <a:pt x="5333" y="15827"/>
                  <a:pt x="5273" y="15718"/>
                  <a:pt x="5190" y="15840"/>
                </a:cubicBezTo>
                <a:cubicBezTo>
                  <a:pt x="5165" y="15878"/>
                  <a:pt x="5158" y="15859"/>
                  <a:pt x="5158" y="15755"/>
                </a:cubicBezTo>
                <a:cubicBezTo>
                  <a:pt x="5158" y="15651"/>
                  <a:pt x="5148" y="15626"/>
                  <a:pt x="5109" y="15637"/>
                </a:cubicBezTo>
                <a:close/>
                <a:moveTo>
                  <a:pt x="486" y="15671"/>
                </a:moveTo>
                <a:cubicBezTo>
                  <a:pt x="319" y="15671"/>
                  <a:pt x="278" y="15681"/>
                  <a:pt x="278" y="15730"/>
                </a:cubicBezTo>
                <a:cubicBezTo>
                  <a:pt x="278" y="15764"/>
                  <a:pt x="303" y="15792"/>
                  <a:pt x="333" y="15792"/>
                </a:cubicBezTo>
                <a:cubicBezTo>
                  <a:pt x="382" y="15792"/>
                  <a:pt x="387" y="15819"/>
                  <a:pt x="387" y="16015"/>
                </a:cubicBezTo>
                <a:cubicBezTo>
                  <a:pt x="387" y="16211"/>
                  <a:pt x="395" y="16238"/>
                  <a:pt x="443" y="16238"/>
                </a:cubicBezTo>
                <a:cubicBezTo>
                  <a:pt x="492" y="16238"/>
                  <a:pt x="499" y="16211"/>
                  <a:pt x="499" y="16015"/>
                </a:cubicBezTo>
                <a:cubicBezTo>
                  <a:pt x="499" y="15819"/>
                  <a:pt x="506" y="15792"/>
                  <a:pt x="555" y="15792"/>
                </a:cubicBezTo>
                <a:cubicBezTo>
                  <a:pt x="604" y="15792"/>
                  <a:pt x="609" y="15819"/>
                  <a:pt x="609" y="16015"/>
                </a:cubicBezTo>
                <a:cubicBezTo>
                  <a:pt x="609" y="16186"/>
                  <a:pt x="620" y="16238"/>
                  <a:pt x="651" y="16238"/>
                </a:cubicBezTo>
                <a:cubicBezTo>
                  <a:pt x="684" y="16238"/>
                  <a:pt x="694" y="16178"/>
                  <a:pt x="694" y="15953"/>
                </a:cubicBezTo>
                <a:lnTo>
                  <a:pt x="694" y="15671"/>
                </a:lnTo>
                <a:lnTo>
                  <a:pt x="486" y="15671"/>
                </a:lnTo>
                <a:close/>
                <a:moveTo>
                  <a:pt x="1289" y="15713"/>
                </a:moveTo>
                <a:cubicBezTo>
                  <a:pt x="1273" y="15713"/>
                  <a:pt x="1257" y="15732"/>
                  <a:pt x="1232" y="15769"/>
                </a:cubicBezTo>
                <a:cubicBezTo>
                  <a:pt x="1206" y="15807"/>
                  <a:pt x="1162" y="15820"/>
                  <a:pt x="1114" y="15806"/>
                </a:cubicBezTo>
                <a:cubicBezTo>
                  <a:pt x="1066" y="15792"/>
                  <a:pt x="1024" y="15807"/>
                  <a:pt x="1004" y="15843"/>
                </a:cubicBezTo>
                <a:cubicBezTo>
                  <a:pt x="965" y="15911"/>
                  <a:pt x="952" y="16121"/>
                  <a:pt x="981" y="16190"/>
                </a:cubicBezTo>
                <a:cubicBezTo>
                  <a:pt x="993" y="16217"/>
                  <a:pt x="1050" y="16238"/>
                  <a:pt x="1110" y="16238"/>
                </a:cubicBezTo>
                <a:lnTo>
                  <a:pt x="1220" y="16238"/>
                </a:lnTo>
                <a:lnTo>
                  <a:pt x="1224" y="16066"/>
                </a:lnTo>
                <a:lnTo>
                  <a:pt x="1228" y="15894"/>
                </a:lnTo>
                <a:lnTo>
                  <a:pt x="1245" y="16054"/>
                </a:lnTo>
                <a:cubicBezTo>
                  <a:pt x="1258" y="16183"/>
                  <a:pt x="1275" y="16219"/>
                  <a:pt x="1324" y="16229"/>
                </a:cubicBezTo>
                <a:cubicBezTo>
                  <a:pt x="1366" y="16238"/>
                  <a:pt x="1386" y="16222"/>
                  <a:pt x="1386" y="16179"/>
                </a:cubicBezTo>
                <a:cubicBezTo>
                  <a:pt x="1386" y="16144"/>
                  <a:pt x="1374" y="16117"/>
                  <a:pt x="1359" y="16117"/>
                </a:cubicBezTo>
                <a:cubicBezTo>
                  <a:pt x="1344" y="16117"/>
                  <a:pt x="1332" y="16071"/>
                  <a:pt x="1332" y="16015"/>
                </a:cubicBezTo>
                <a:cubicBezTo>
                  <a:pt x="1332" y="15959"/>
                  <a:pt x="1344" y="15913"/>
                  <a:pt x="1359" y="15913"/>
                </a:cubicBezTo>
                <a:cubicBezTo>
                  <a:pt x="1399" y="15913"/>
                  <a:pt x="1393" y="15837"/>
                  <a:pt x="1347" y="15769"/>
                </a:cubicBezTo>
                <a:cubicBezTo>
                  <a:pt x="1322" y="15733"/>
                  <a:pt x="1306" y="15713"/>
                  <a:pt x="1289" y="15713"/>
                </a:cubicBezTo>
                <a:close/>
                <a:moveTo>
                  <a:pt x="3427" y="15716"/>
                </a:moveTo>
                <a:cubicBezTo>
                  <a:pt x="3406" y="15717"/>
                  <a:pt x="3384" y="15743"/>
                  <a:pt x="3354" y="15795"/>
                </a:cubicBezTo>
                <a:cubicBezTo>
                  <a:pt x="3327" y="15841"/>
                  <a:pt x="3297" y="15860"/>
                  <a:pt x="3288" y="15840"/>
                </a:cubicBezTo>
                <a:cubicBezTo>
                  <a:pt x="3280" y="15820"/>
                  <a:pt x="3199" y="15802"/>
                  <a:pt x="3107" y="15801"/>
                </a:cubicBezTo>
                <a:lnTo>
                  <a:pt x="2939" y="15795"/>
                </a:lnTo>
                <a:lnTo>
                  <a:pt x="2939" y="16018"/>
                </a:lnTo>
                <a:cubicBezTo>
                  <a:pt x="2939" y="16187"/>
                  <a:pt x="2948" y="16238"/>
                  <a:pt x="2980" y="16238"/>
                </a:cubicBezTo>
                <a:cubicBezTo>
                  <a:pt x="3008" y="16238"/>
                  <a:pt x="3022" y="16196"/>
                  <a:pt x="3022" y="16102"/>
                </a:cubicBezTo>
                <a:cubicBezTo>
                  <a:pt x="3022" y="15948"/>
                  <a:pt x="3040" y="15909"/>
                  <a:pt x="3093" y="15939"/>
                </a:cubicBezTo>
                <a:cubicBezTo>
                  <a:pt x="3122" y="15955"/>
                  <a:pt x="3123" y="15979"/>
                  <a:pt x="3099" y="16035"/>
                </a:cubicBezTo>
                <a:cubicBezTo>
                  <a:pt x="3044" y="16164"/>
                  <a:pt x="3091" y="16238"/>
                  <a:pt x="3226" y="16238"/>
                </a:cubicBezTo>
                <a:lnTo>
                  <a:pt x="3350" y="16238"/>
                </a:lnTo>
                <a:lnTo>
                  <a:pt x="3334" y="16077"/>
                </a:lnTo>
                <a:cubicBezTo>
                  <a:pt x="3325" y="15970"/>
                  <a:pt x="3331" y="15913"/>
                  <a:pt x="3352" y="15913"/>
                </a:cubicBezTo>
                <a:cubicBezTo>
                  <a:pt x="3370" y="15913"/>
                  <a:pt x="3383" y="15983"/>
                  <a:pt x="3383" y="16077"/>
                </a:cubicBezTo>
                <a:cubicBezTo>
                  <a:pt x="3383" y="16223"/>
                  <a:pt x="3390" y="16238"/>
                  <a:pt x="3452" y="16238"/>
                </a:cubicBezTo>
                <a:cubicBezTo>
                  <a:pt x="3490" y="16238"/>
                  <a:pt x="3521" y="16218"/>
                  <a:pt x="3521" y="16193"/>
                </a:cubicBezTo>
                <a:cubicBezTo>
                  <a:pt x="3521" y="16160"/>
                  <a:pt x="3532" y="16159"/>
                  <a:pt x="3558" y="16190"/>
                </a:cubicBezTo>
                <a:cubicBezTo>
                  <a:pt x="3578" y="16214"/>
                  <a:pt x="3658" y="16233"/>
                  <a:pt x="3737" y="16232"/>
                </a:cubicBezTo>
                <a:lnTo>
                  <a:pt x="3882" y="16229"/>
                </a:lnTo>
                <a:lnTo>
                  <a:pt x="3882" y="16071"/>
                </a:lnTo>
                <a:cubicBezTo>
                  <a:pt x="3882" y="15958"/>
                  <a:pt x="3894" y="15913"/>
                  <a:pt x="3924" y="15913"/>
                </a:cubicBezTo>
                <a:cubicBezTo>
                  <a:pt x="3947" y="15913"/>
                  <a:pt x="3965" y="15885"/>
                  <a:pt x="3965" y="15851"/>
                </a:cubicBezTo>
                <a:cubicBezTo>
                  <a:pt x="3965" y="15809"/>
                  <a:pt x="3936" y="15792"/>
                  <a:pt x="3868" y="15792"/>
                </a:cubicBezTo>
                <a:cubicBezTo>
                  <a:pt x="3815" y="15792"/>
                  <a:pt x="3770" y="15809"/>
                  <a:pt x="3770" y="15832"/>
                </a:cubicBezTo>
                <a:cubicBezTo>
                  <a:pt x="3770" y="15856"/>
                  <a:pt x="3750" y="15855"/>
                  <a:pt x="3718" y="15826"/>
                </a:cubicBezTo>
                <a:cubicBezTo>
                  <a:pt x="3678" y="15790"/>
                  <a:pt x="3646" y="15787"/>
                  <a:pt x="3596" y="15820"/>
                </a:cubicBezTo>
                <a:cubicBezTo>
                  <a:pt x="3541" y="15858"/>
                  <a:pt x="3524" y="15854"/>
                  <a:pt x="3492" y="15789"/>
                </a:cubicBezTo>
                <a:cubicBezTo>
                  <a:pt x="3468" y="15740"/>
                  <a:pt x="3448" y="15715"/>
                  <a:pt x="3427" y="15716"/>
                </a:cubicBezTo>
                <a:close/>
                <a:moveTo>
                  <a:pt x="6073" y="15792"/>
                </a:moveTo>
                <a:cubicBezTo>
                  <a:pt x="6016" y="15792"/>
                  <a:pt x="5988" y="15810"/>
                  <a:pt x="5988" y="15854"/>
                </a:cubicBezTo>
                <a:cubicBezTo>
                  <a:pt x="5988" y="15911"/>
                  <a:pt x="5984" y="15913"/>
                  <a:pt x="5944" y="15854"/>
                </a:cubicBezTo>
                <a:cubicBezTo>
                  <a:pt x="5837" y="15698"/>
                  <a:pt x="5666" y="15920"/>
                  <a:pt x="5732" y="16131"/>
                </a:cubicBezTo>
                <a:cubicBezTo>
                  <a:pt x="5761" y="16225"/>
                  <a:pt x="5779" y="16235"/>
                  <a:pt x="5919" y="16229"/>
                </a:cubicBezTo>
                <a:lnTo>
                  <a:pt x="6073" y="16224"/>
                </a:lnTo>
                <a:lnTo>
                  <a:pt x="6073" y="16088"/>
                </a:lnTo>
                <a:cubicBezTo>
                  <a:pt x="6073" y="16005"/>
                  <a:pt x="6088" y="15942"/>
                  <a:pt x="6114" y="15927"/>
                </a:cubicBezTo>
                <a:cubicBezTo>
                  <a:pt x="6189" y="15885"/>
                  <a:pt x="6161" y="15792"/>
                  <a:pt x="6073" y="15792"/>
                </a:cubicBezTo>
                <a:close/>
                <a:moveTo>
                  <a:pt x="0" y="16887"/>
                </a:moveTo>
                <a:lnTo>
                  <a:pt x="0" y="17883"/>
                </a:lnTo>
                <a:lnTo>
                  <a:pt x="0" y="18877"/>
                </a:lnTo>
                <a:lnTo>
                  <a:pt x="10786" y="18877"/>
                </a:lnTo>
                <a:lnTo>
                  <a:pt x="21569" y="18877"/>
                </a:lnTo>
                <a:lnTo>
                  <a:pt x="21577" y="17900"/>
                </a:lnTo>
                <a:cubicBezTo>
                  <a:pt x="21581" y="17362"/>
                  <a:pt x="21579" y="16913"/>
                  <a:pt x="21573" y="16904"/>
                </a:cubicBezTo>
                <a:cubicBezTo>
                  <a:pt x="21567" y="16895"/>
                  <a:pt x="16711" y="16887"/>
                  <a:pt x="10782" y="16887"/>
                </a:cubicBezTo>
                <a:lnTo>
                  <a:pt x="0" y="16887"/>
                </a:lnTo>
                <a:close/>
                <a:moveTo>
                  <a:pt x="4714" y="19949"/>
                </a:moveTo>
                <a:cubicBezTo>
                  <a:pt x="4702" y="19953"/>
                  <a:pt x="4688" y="19970"/>
                  <a:pt x="4668" y="20000"/>
                </a:cubicBezTo>
                <a:cubicBezTo>
                  <a:pt x="4640" y="20041"/>
                  <a:pt x="4575" y="20079"/>
                  <a:pt x="4524" y="20084"/>
                </a:cubicBezTo>
                <a:cubicBezTo>
                  <a:pt x="4472" y="20089"/>
                  <a:pt x="4414" y="20112"/>
                  <a:pt x="4392" y="20138"/>
                </a:cubicBezTo>
                <a:cubicBezTo>
                  <a:pt x="4353" y="20186"/>
                  <a:pt x="4343" y="20167"/>
                  <a:pt x="4352" y="20045"/>
                </a:cubicBezTo>
                <a:cubicBezTo>
                  <a:pt x="4355" y="20004"/>
                  <a:pt x="4338" y="19974"/>
                  <a:pt x="4313" y="19974"/>
                </a:cubicBezTo>
                <a:cubicBezTo>
                  <a:pt x="4286" y="19974"/>
                  <a:pt x="4269" y="20010"/>
                  <a:pt x="4269" y="20073"/>
                </a:cubicBezTo>
                <a:lnTo>
                  <a:pt x="4269" y="20172"/>
                </a:lnTo>
                <a:lnTo>
                  <a:pt x="4200" y="20070"/>
                </a:lnTo>
                <a:cubicBezTo>
                  <a:pt x="4066" y="19874"/>
                  <a:pt x="3975" y="19985"/>
                  <a:pt x="3968" y="20350"/>
                </a:cubicBezTo>
                <a:cubicBezTo>
                  <a:pt x="3966" y="20482"/>
                  <a:pt x="3973" y="20502"/>
                  <a:pt x="4028" y="20502"/>
                </a:cubicBezTo>
                <a:cubicBezTo>
                  <a:pt x="4063" y="20502"/>
                  <a:pt x="4120" y="20472"/>
                  <a:pt x="4153" y="20437"/>
                </a:cubicBezTo>
                <a:cubicBezTo>
                  <a:pt x="4209" y="20380"/>
                  <a:pt x="4215" y="20380"/>
                  <a:pt x="4215" y="20437"/>
                </a:cubicBezTo>
                <a:cubicBezTo>
                  <a:pt x="4215" y="20472"/>
                  <a:pt x="4201" y="20502"/>
                  <a:pt x="4186" y="20502"/>
                </a:cubicBezTo>
                <a:cubicBezTo>
                  <a:pt x="4171" y="20502"/>
                  <a:pt x="4159" y="20529"/>
                  <a:pt x="4159" y="20564"/>
                </a:cubicBezTo>
                <a:cubicBezTo>
                  <a:pt x="4159" y="20668"/>
                  <a:pt x="4282" y="20619"/>
                  <a:pt x="4292" y="20510"/>
                </a:cubicBezTo>
                <a:cubicBezTo>
                  <a:pt x="4297" y="20460"/>
                  <a:pt x="4313" y="20420"/>
                  <a:pt x="4327" y="20420"/>
                </a:cubicBezTo>
                <a:cubicBezTo>
                  <a:pt x="4341" y="20420"/>
                  <a:pt x="4344" y="20448"/>
                  <a:pt x="4335" y="20482"/>
                </a:cubicBezTo>
                <a:cubicBezTo>
                  <a:pt x="4311" y="20574"/>
                  <a:pt x="4464" y="20518"/>
                  <a:pt x="4527" y="20412"/>
                </a:cubicBezTo>
                <a:cubicBezTo>
                  <a:pt x="4576" y="20330"/>
                  <a:pt x="4576" y="20329"/>
                  <a:pt x="4576" y="20415"/>
                </a:cubicBezTo>
                <a:cubicBezTo>
                  <a:pt x="4576" y="20559"/>
                  <a:pt x="4654" y="20514"/>
                  <a:pt x="4674" y="20358"/>
                </a:cubicBezTo>
                <a:cubicBezTo>
                  <a:pt x="4684" y="20280"/>
                  <a:pt x="4705" y="20217"/>
                  <a:pt x="4720" y="20217"/>
                </a:cubicBezTo>
                <a:cubicBezTo>
                  <a:pt x="4735" y="20217"/>
                  <a:pt x="4741" y="20182"/>
                  <a:pt x="4734" y="20138"/>
                </a:cubicBezTo>
                <a:cubicBezTo>
                  <a:pt x="4726" y="20094"/>
                  <a:pt x="4734" y="20051"/>
                  <a:pt x="4751" y="20042"/>
                </a:cubicBezTo>
                <a:cubicBezTo>
                  <a:pt x="4775" y="20029"/>
                  <a:pt x="4775" y="20012"/>
                  <a:pt x="4751" y="19974"/>
                </a:cubicBezTo>
                <a:cubicBezTo>
                  <a:pt x="4738" y="19955"/>
                  <a:pt x="4727" y="19945"/>
                  <a:pt x="4714" y="19949"/>
                </a:cubicBezTo>
                <a:close/>
                <a:moveTo>
                  <a:pt x="15637" y="19955"/>
                </a:moveTo>
                <a:cubicBezTo>
                  <a:pt x="15622" y="19961"/>
                  <a:pt x="15606" y="19980"/>
                  <a:pt x="15581" y="20017"/>
                </a:cubicBezTo>
                <a:cubicBezTo>
                  <a:pt x="15527" y="20096"/>
                  <a:pt x="15491" y="20110"/>
                  <a:pt x="15342" y="20104"/>
                </a:cubicBezTo>
                <a:cubicBezTo>
                  <a:pt x="15192" y="20098"/>
                  <a:pt x="15167" y="20106"/>
                  <a:pt x="15166" y="20166"/>
                </a:cubicBezTo>
                <a:cubicBezTo>
                  <a:pt x="15166" y="20233"/>
                  <a:pt x="15164" y="20233"/>
                  <a:pt x="15138" y="20166"/>
                </a:cubicBezTo>
                <a:cubicBezTo>
                  <a:pt x="15103" y="20079"/>
                  <a:pt x="15019" y="20074"/>
                  <a:pt x="14964" y="20155"/>
                </a:cubicBezTo>
                <a:cubicBezTo>
                  <a:pt x="14928" y="20208"/>
                  <a:pt x="14920" y="20208"/>
                  <a:pt x="14906" y="20155"/>
                </a:cubicBezTo>
                <a:cubicBezTo>
                  <a:pt x="14887" y="20082"/>
                  <a:pt x="14734" y="20075"/>
                  <a:pt x="14712" y="20146"/>
                </a:cubicBezTo>
                <a:cubicBezTo>
                  <a:pt x="14699" y="20187"/>
                  <a:pt x="14692" y="20187"/>
                  <a:pt x="14679" y="20146"/>
                </a:cubicBezTo>
                <a:cubicBezTo>
                  <a:pt x="14660" y="20086"/>
                  <a:pt x="14512" y="20078"/>
                  <a:pt x="14488" y="20135"/>
                </a:cubicBezTo>
                <a:cubicBezTo>
                  <a:pt x="14477" y="20160"/>
                  <a:pt x="14451" y="20155"/>
                  <a:pt x="14417" y="20124"/>
                </a:cubicBezTo>
                <a:cubicBezTo>
                  <a:pt x="14374" y="20085"/>
                  <a:pt x="14351" y="20087"/>
                  <a:pt x="14307" y="20127"/>
                </a:cubicBezTo>
                <a:cubicBezTo>
                  <a:pt x="14274" y="20157"/>
                  <a:pt x="14251" y="20159"/>
                  <a:pt x="14251" y="20135"/>
                </a:cubicBezTo>
                <a:cubicBezTo>
                  <a:pt x="14251" y="20058"/>
                  <a:pt x="14061" y="20090"/>
                  <a:pt x="14031" y="20172"/>
                </a:cubicBezTo>
                <a:cubicBezTo>
                  <a:pt x="14004" y="20246"/>
                  <a:pt x="13998" y="20530"/>
                  <a:pt x="14022" y="20592"/>
                </a:cubicBezTo>
                <a:cubicBezTo>
                  <a:pt x="14042" y="20645"/>
                  <a:pt x="14121" y="20626"/>
                  <a:pt x="14174" y="20556"/>
                </a:cubicBezTo>
                <a:cubicBezTo>
                  <a:pt x="14203" y="20517"/>
                  <a:pt x="14226" y="20425"/>
                  <a:pt x="14228" y="20341"/>
                </a:cubicBezTo>
                <a:lnTo>
                  <a:pt x="14232" y="20197"/>
                </a:lnTo>
                <a:lnTo>
                  <a:pt x="14249" y="20338"/>
                </a:lnTo>
                <a:cubicBezTo>
                  <a:pt x="14266" y="20476"/>
                  <a:pt x="14269" y="20481"/>
                  <a:pt x="14396" y="20488"/>
                </a:cubicBezTo>
                <a:cubicBezTo>
                  <a:pt x="14524" y="20495"/>
                  <a:pt x="14528" y="20492"/>
                  <a:pt x="14546" y="20355"/>
                </a:cubicBezTo>
                <a:cubicBezTo>
                  <a:pt x="14569" y="20173"/>
                  <a:pt x="14605" y="20175"/>
                  <a:pt x="14590" y="20358"/>
                </a:cubicBezTo>
                <a:cubicBezTo>
                  <a:pt x="14581" y="20468"/>
                  <a:pt x="14588" y="20502"/>
                  <a:pt x="14623" y="20502"/>
                </a:cubicBezTo>
                <a:cubicBezTo>
                  <a:pt x="14652" y="20502"/>
                  <a:pt x="14668" y="20462"/>
                  <a:pt x="14671" y="20389"/>
                </a:cubicBezTo>
                <a:lnTo>
                  <a:pt x="14675" y="20276"/>
                </a:lnTo>
                <a:lnTo>
                  <a:pt x="14688" y="20392"/>
                </a:lnTo>
                <a:cubicBezTo>
                  <a:pt x="14704" y="20542"/>
                  <a:pt x="14762" y="20509"/>
                  <a:pt x="14773" y="20344"/>
                </a:cubicBezTo>
                <a:cubicBezTo>
                  <a:pt x="14778" y="20273"/>
                  <a:pt x="14796" y="20217"/>
                  <a:pt x="14812" y="20217"/>
                </a:cubicBezTo>
                <a:cubicBezTo>
                  <a:pt x="14830" y="20217"/>
                  <a:pt x="14833" y="20269"/>
                  <a:pt x="14821" y="20358"/>
                </a:cubicBezTo>
                <a:cubicBezTo>
                  <a:pt x="14807" y="20471"/>
                  <a:pt x="14813" y="20502"/>
                  <a:pt x="14847" y="20502"/>
                </a:cubicBezTo>
                <a:cubicBezTo>
                  <a:pt x="14870" y="20502"/>
                  <a:pt x="14889" y="20471"/>
                  <a:pt x="14889" y="20434"/>
                </a:cubicBezTo>
                <a:cubicBezTo>
                  <a:pt x="14889" y="20372"/>
                  <a:pt x="14893" y="20370"/>
                  <a:pt x="14939" y="20431"/>
                </a:cubicBezTo>
                <a:cubicBezTo>
                  <a:pt x="14993" y="20503"/>
                  <a:pt x="15167" y="20509"/>
                  <a:pt x="15201" y="20440"/>
                </a:cubicBezTo>
                <a:cubicBezTo>
                  <a:pt x="15212" y="20418"/>
                  <a:pt x="15222" y="20358"/>
                  <a:pt x="15222" y="20307"/>
                </a:cubicBezTo>
                <a:cubicBezTo>
                  <a:pt x="15223" y="20257"/>
                  <a:pt x="15236" y="20217"/>
                  <a:pt x="15253" y="20217"/>
                </a:cubicBezTo>
                <a:cubicBezTo>
                  <a:pt x="15274" y="20217"/>
                  <a:pt x="15279" y="20266"/>
                  <a:pt x="15269" y="20358"/>
                </a:cubicBezTo>
                <a:cubicBezTo>
                  <a:pt x="15257" y="20461"/>
                  <a:pt x="15263" y="20502"/>
                  <a:pt x="15290" y="20502"/>
                </a:cubicBezTo>
                <a:cubicBezTo>
                  <a:pt x="15331" y="20502"/>
                  <a:pt x="15361" y="20413"/>
                  <a:pt x="15361" y="20293"/>
                </a:cubicBezTo>
                <a:cubicBezTo>
                  <a:pt x="15361" y="20250"/>
                  <a:pt x="15375" y="20217"/>
                  <a:pt x="15392" y="20217"/>
                </a:cubicBezTo>
                <a:cubicBezTo>
                  <a:pt x="15412" y="20217"/>
                  <a:pt x="15415" y="20265"/>
                  <a:pt x="15404" y="20358"/>
                </a:cubicBezTo>
                <a:cubicBezTo>
                  <a:pt x="15389" y="20471"/>
                  <a:pt x="15395" y="20502"/>
                  <a:pt x="15429" y="20502"/>
                </a:cubicBezTo>
                <a:cubicBezTo>
                  <a:pt x="15452" y="20502"/>
                  <a:pt x="15473" y="20468"/>
                  <a:pt x="15475" y="20429"/>
                </a:cubicBezTo>
                <a:cubicBezTo>
                  <a:pt x="15478" y="20361"/>
                  <a:pt x="15478" y="20361"/>
                  <a:pt x="15490" y="20429"/>
                </a:cubicBezTo>
                <a:cubicBezTo>
                  <a:pt x="15512" y="20551"/>
                  <a:pt x="15579" y="20508"/>
                  <a:pt x="15598" y="20358"/>
                </a:cubicBezTo>
                <a:cubicBezTo>
                  <a:pt x="15623" y="20165"/>
                  <a:pt x="15654" y="20177"/>
                  <a:pt x="15646" y="20378"/>
                </a:cubicBezTo>
                <a:cubicBezTo>
                  <a:pt x="15640" y="20535"/>
                  <a:pt x="15643" y="20541"/>
                  <a:pt x="15716" y="20516"/>
                </a:cubicBezTo>
                <a:cubicBezTo>
                  <a:pt x="15757" y="20502"/>
                  <a:pt x="15807" y="20470"/>
                  <a:pt x="15826" y="20448"/>
                </a:cubicBezTo>
                <a:cubicBezTo>
                  <a:pt x="15849" y="20421"/>
                  <a:pt x="15860" y="20423"/>
                  <a:pt x="15860" y="20454"/>
                </a:cubicBezTo>
                <a:cubicBezTo>
                  <a:pt x="15860" y="20479"/>
                  <a:pt x="15879" y="20502"/>
                  <a:pt x="15901" y="20502"/>
                </a:cubicBezTo>
                <a:cubicBezTo>
                  <a:pt x="15925" y="20502"/>
                  <a:pt x="15948" y="20443"/>
                  <a:pt x="15959" y="20358"/>
                </a:cubicBezTo>
                <a:cubicBezTo>
                  <a:pt x="15969" y="20277"/>
                  <a:pt x="15992" y="20217"/>
                  <a:pt x="16014" y="20217"/>
                </a:cubicBezTo>
                <a:cubicBezTo>
                  <a:pt x="16040" y="20217"/>
                  <a:pt x="16053" y="20264"/>
                  <a:pt x="16053" y="20358"/>
                </a:cubicBezTo>
                <a:cubicBezTo>
                  <a:pt x="16053" y="20475"/>
                  <a:pt x="16063" y="20502"/>
                  <a:pt x="16111" y="20502"/>
                </a:cubicBezTo>
                <a:cubicBezTo>
                  <a:pt x="16161" y="20502"/>
                  <a:pt x="16166" y="20485"/>
                  <a:pt x="16149" y="20375"/>
                </a:cubicBezTo>
                <a:cubicBezTo>
                  <a:pt x="16137" y="20292"/>
                  <a:pt x="16143" y="20237"/>
                  <a:pt x="16165" y="20217"/>
                </a:cubicBezTo>
                <a:cubicBezTo>
                  <a:pt x="16209" y="20177"/>
                  <a:pt x="16173" y="20014"/>
                  <a:pt x="16120" y="20014"/>
                </a:cubicBezTo>
                <a:cubicBezTo>
                  <a:pt x="16099" y="20014"/>
                  <a:pt x="16082" y="20031"/>
                  <a:pt x="16082" y="20050"/>
                </a:cubicBezTo>
                <a:cubicBezTo>
                  <a:pt x="16082" y="20070"/>
                  <a:pt x="16039" y="20092"/>
                  <a:pt x="15986" y="20101"/>
                </a:cubicBezTo>
                <a:cubicBezTo>
                  <a:pt x="15932" y="20110"/>
                  <a:pt x="15887" y="20105"/>
                  <a:pt x="15887" y="20087"/>
                </a:cubicBezTo>
                <a:cubicBezTo>
                  <a:pt x="15887" y="20048"/>
                  <a:pt x="15750" y="20088"/>
                  <a:pt x="15704" y="20141"/>
                </a:cubicBezTo>
                <a:cubicBezTo>
                  <a:pt x="15684" y="20164"/>
                  <a:pt x="15666" y="20156"/>
                  <a:pt x="15656" y="20118"/>
                </a:cubicBezTo>
                <a:cubicBezTo>
                  <a:pt x="15647" y="20086"/>
                  <a:pt x="15655" y="20052"/>
                  <a:pt x="15673" y="20042"/>
                </a:cubicBezTo>
                <a:cubicBezTo>
                  <a:pt x="15698" y="20029"/>
                  <a:pt x="15699" y="20012"/>
                  <a:pt x="15675" y="19974"/>
                </a:cubicBezTo>
                <a:cubicBezTo>
                  <a:pt x="15663" y="19955"/>
                  <a:pt x="15651" y="19948"/>
                  <a:pt x="15637" y="19955"/>
                </a:cubicBezTo>
                <a:close/>
                <a:moveTo>
                  <a:pt x="3847" y="19960"/>
                </a:moveTo>
                <a:cubicBezTo>
                  <a:pt x="3829" y="19972"/>
                  <a:pt x="3807" y="20000"/>
                  <a:pt x="3774" y="20050"/>
                </a:cubicBezTo>
                <a:cubicBezTo>
                  <a:pt x="3727" y="20121"/>
                  <a:pt x="3687" y="20161"/>
                  <a:pt x="3687" y="20138"/>
                </a:cubicBezTo>
                <a:cubicBezTo>
                  <a:pt x="3687" y="20079"/>
                  <a:pt x="3562" y="20085"/>
                  <a:pt x="3529" y="20146"/>
                </a:cubicBezTo>
                <a:cubicBezTo>
                  <a:pt x="3483" y="20232"/>
                  <a:pt x="3467" y="20393"/>
                  <a:pt x="3498" y="20448"/>
                </a:cubicBezTo>
                <a:cubicBezTo>
                  <a:pt x="3544" y="20530"/>
                  <a:pt x="3687" y="20515"/>
                  <a:pt x="3691" y="20429"/>
                </a:cubicBezTo>
                <a:cubicBezTo>
                  <a:pt x="3694" y="20361"/>
                  <a:pt x="3694" y="20361"/>
                  <a:pt x="3706" y="20429"/>
                </a:cubicBezTo>
                <a:cubicBezTo>
                  <a:pt x="3728" y="20550"/>
                  <a:pt x="3791" y="20507"/>
                  <a:pt x="3810" y="20358"/>
                </a:cubicBezTo>
                <a:cubicBezTo>
                  <a:pt x="3820" y="20280"/>
                  <a:pt x="3842" y="20217"/>
                  <a:pt x="3859" y="20217"/>
                </a:cubicBezTo>
                <a:cubicBezTo>
                  <a:pt x="3875" y="20217"/>
                  <a:pt x="3882" y="20182"/>
                  <a:pt x="3874" y="20138"/>
                </a:cubicBezTo>
                <a:cubicBezTo>
                  <a:pt x="3866" y="20094"/>
                  <a:pt x="3874" y="20051"/>
                  <a:pt x="3891" y="20042"/>
                </a:cubicBezTo>
                <a:cubicBezTo>
                  <a:pt x="3915" y="20029"/>
                  <a:pt x="3915" y="20012"/>
                  <a:pt x="3891" y="19974"/>
                </a:cubicBezTo>
                <a:cubicBezTo>
                  <a:pt x="3879" y="19954"/>
                  <a:pt x="3865" y="19948"/>
                  <a:pt x="3847" y="19960"/>
                </a:cubicBezTo>
                <a:close/>
                <a:moveTo>
                  <a:pt x="1952" y="19974"/>
                </a:moveTo>
                <a:cubicBezTo>
                  <a:pt x="1932" y="19977"/>
                  <a:pt x="1914" y="19997"/>
                  <a:pt x="1914" y="20034"/>
                </a:cubicBezTo>
                <a:cubicBezTo>
                  <a:pt x="1914" y="20067"/>
                  <a:pt x="1890" y="20096"/>
                  <a:pt x="1860" y="20096"/>
                </a:cubicBezTo>
                <a:cubicBezTo>
                  <a:pt x="1830" y="20096"/>
                  <a:pt x="1797" y="20114"/>
                  <a:pt x="1787" y="20138"/>
                </a:cubicBezTo>
                <a:cubicBezTo>
                  <a:pt x="1773" y="20170"/>
                  <a:pt x="1760" y="20170"/>
                  <a:pt x="1738" y="20138"/>
                </a:cubicBezTo>
                <a:cubicBezTo>
                  <a:pt x="1700" y="20082"/>
                  <a:pt x="1589" y="20082"/>
                  <a:pt x="1565" y="20138"/>
                </a:cubicBezTo>
                <a:cubicBezTo>
                  <a:pt x="1554" y="20165"/>
                  <a:pt x="1535" y="20165"/>
                  <a:pt x="1515" y="20141"/>
                </a:cubicBezTo>
                <a:cubicBezTo>
                  <a:pt x="1497" y="20120"/>
                  <a:pt x="1419" y="20103"/>
                  <a:pt x="1340" y="20101"/>
                </a:cubicBezTo>
                <a:cubicBezTo>
                  <a:pt x="1185" y="20097"/>
                  <a:pt x="1189" y="20092"/>
                  <a:pt x="1151" y="20369"/>
                </a:cubicBezTo>
                <a:cubicBezTo>
                  <a:pt x="1137" y="20471"/>
                  <a:pt x="1142" y="20502"/>
                  <a:pt x="1174" y="20502"/>
                </a:cubicBezTo>
                <a:cubicBezTo>
                  <a:pt x="1218" y="20502"/>
                  <a:pt x="1247" y="20416"/>
                  <a:pt x="1247" y="20293"/>
                </a:cubicBezTo>
                <a:cubicBezTo>
                  <a:pt x="1247" y="20250"/>
                  <a:pt x="1260" y="20217"/>
                  <a:pt x="1276" y="20217"/>
                </a:cubicBezTo>
                <a:cubicBezTo>
                  <a:pt x="1294" y="20217"/>
                  <a:pt x="1299" y="20269"/>
                  <a:pt x="1287" y="20358"/>
                </a:cubicBezTo>
                <a:cubicBezTo>
                  <a:pt x="1273" y="20471"/>
                  <a:pt x="1278" y="20502"/>
                  <a:pt x="1313" y="20502"/>
                </a:cubicBezTo>
                <a:cubicBezTo>
                  <a:pt x="1340" y="20502"/>
                  <a:pt x="1363" y="20449"/>
                  <a:pt x="1374" y="20358"/>
                </a:cubicBezTo>
                <a:cubicBezTo>
                  <a:pt x="1384" y="20280"/>
                  <a:pt x="1404" y="20217"/>
                  <a:pt x="1419" y="20217"/>
                </a:cubicBezTo>
                <a:cubicBezTo>
                  <a:pt x="1433" y="20217"/>
                  <a:pt x="1437" y="20278"/>
                  <a:pt x="1426" y="20358"/>
                </a:cubicBezTo>
                <a:cubicBezTo>
                  <a:pt x="1412" y="20473"/>
                  <a:pt x="1417" y="20502"/>
                  <a:pt x="1453" y="20502"/>
                </a:cubicBezTo>
                <a:cubicBezTo>
                  <a:pt x="1483" y="20502"/>
                  <a:pt x="1497" y="20464"/>
                  <a:pt x="1498" y="20389"/>
                </a:cubicBezTo>
                <a:lnTo>
                  <a:pt x="1498" y="20276"/>
                </a:lnTo>
                <a:lnTo>
                  <a:pt x="1532" y="20378"/>
                </a:lnTo>
                <a:cubicBezTo>
                  <a:pt x="1579" y="20515"/>
                  <a:pt x="1690" y="20537"/>
                  <a:pt x="1712" y="20415"/>
                </a:cubicBezTo>
                <a:lnTo>
                  <a:pt x="1729" y="20324"/>
                </a:lnTo>
                <a:lnTo>
                  <a:pt x="1750" y="20412"/>
                </a:lnTo>
                <a:cubicBezTo>
                  <a:pt x="1779" y="20526"/>
                  <a:pt x="1940" y="20540"/>
                  <a:pt x="1945" y="20429"/>
                </a:cubicBezTo>
                <a:cubicBezTo>
                  <a:pt x="1948" y="20361"/>
                  <a:pt x="1948" y="20361"/>
                  <a:pt x="1960" y="20429"/>
                </a:cubicBezTo>
                <a:cubicBezTo>
                  <a:pt x="1983" y="20555"/>
                  <a:pt x="2051" y="20512"/>
                  <a:pt x="2055" y="20369"/>
                </a:cubicBezTo>
                <a:cubicBezTo>
                  <a:pt x="2057" y="20283"/>
                  <a:pt x="2063" y="20265"/>
                  <a:pt x="2072" y="20319"/>
                </a:cubicBezTo>
                <a:cubicBezTo>
                  <a:pt x="2095" y="20456"/>
                  <a:pt x="2136" y="20499"/>
                  <a:pt x="2242" y="20494"/>
                </a:cubicBezTo>
                <a:cubicBezTo>
                  <a:pt x="2352" y="20488"/>
                  <a:pt x="2384" y="20447"/>
                  <a:pt x="2384" y="20307"/>
                </a:cubicBezTo>
                <a:cubicBezTo>
                  <a:pt x="2384" y="20257"/>
                  <a:pt x="2397" y="20217"/>
                  <a:pt x="2413" y="20217"/>
                </a:cubicBezTo>
                <a:cubicBezTo>
                  <a:pt x="2431" y="20217"/>
                  <a:pt x="2436" y="20269"/>
                  <a:pt x="2425" y="20358"/>
                </a:cubicBezTo>
                <a:cubicBezTo>
                  <a:pt x="2410" y="20471"/>
                  <a:pt x="2415" y="20502"/>
                  <a:pt x="2450" y="20502"/>
                </a:cubicBezTo>
                <a:cubicBezTo>
                  <a:pt x="2477" y="20502"/>
                  <a:pt x="2500" y="20449"/>
                  <a:pt x="2511" y="20358"/>
                </a:cubicBezTo>
                <a:cubicBezTo>
                  <a:pt x="2521" y="20280"/>
                  <a:pt x="2537" y="20217"/>
                  <a:pt x="2548" y="20217"/>
                </a:cubicBezTo>
                <a:cubicBezTo>
                  <a:pt x="2558" y="20217"/>
                  <a:pt x="2562" y="20280"/>
                  <a:pt x="2556" y="20358"/>
                </a:cubicBezTo>
                <a:cubicBezTo>
                  <a:pt x="2547" y="20468"/>
                  <a:pt x="2556" y="20502"/>
                  <a:pt x="2590" y="20502"/>
                </a:cubicBezTo>
                <a:cubicBezTo>
                  <a:pt x="2620" y="20502"/>
                  <a:pt x="2636" y="20462"/>
                  <a:pt x="2639" y="20389"/>
                </a:cubicBezTo>
                <a:lnTo>
                  <a:pt x="2642" y="20276"/>
                </a:lnTo>
                <a:lnTo>
                  <a:pt x="2654" y="20392"/>
                </a:lnTo>
                <a:cubicBezTo>
                  <a:pt x="2669" y="20542"/>
                  <a:pt x="2730" y="20509"/>
                  <a:pt x="2741" y="20344"/>
                </a:cubicBezTo>
                <a:cubicBezTo>
                  <a:pt x="2745" y="20273"/>
                  <a:pt x="2761" y="20217"/>
                  <a:pt x="2777" y="20217"/>
                </a:cubicBezTo>
                <a:cubicBezTo>
                  <a:pt x="2796" y="20217"/>
                  <a:pt x="2800" y="20269"/>
                  <a:pt x="2789" y="20358"/>
                </a:cubicBezTo>
                <a:cubicBezTo>
                  <a:pt x="2775" y="20467"/>
                  <a:pt x="2780" y="20502"/>
                  <a:pt x="2810" y="20502"/>
                </a:cubicBezTo>
                <a:cubicBezTo>
                  <a:pt x="2854" y="20502"/>
                  <a:pt x="2883" y="20415"/>
                  <a:pt x="2883" y="20293"/>
                </a:cubicBezTo>
                <a:cubicBezTo>
                  <a:pt x="2883" y="20250"/>
                  <a:pt x="2896" y="20217"/>
                  <a:pt x="2912" y="20217"/>
                </a:cubicBezTo>
                <a:cubicBezTo>
                  <a:pt x="2930" y="20217"/>
                  <a:pt x="2935" y="20269"/>
                  <a:pt x="2924" y="20358"/>
                </a:cubicBezTo>
                <a:cubicBezTo>
                  <a:pt x="2909" y="20473"/>
                  <a:pt x="2915" y="20502"/>
                  <a:pt x="2951" y="20502"/>
                </a:cubicBezTo>
                <a:cubicBezTo>
                  <a:pt x="2978" y="20502"/>
                  <a:pt x="2995" y="20468"/>
                  <a:pt x="2995" y="20412"/>
                </a:cubicBezTo>
                <a:lnTo>
                  <a:pt x="2995" y="20321"/>
                </a:lnTo>
                <a:lnTo>
                  <a:pt x="3038" y="20412"/>
                </a:lnTo>
                <a:cubicBezTo>
                  <a:pt x="3093" y="20528"/>
                  <a:pt x="3183" y="20526"/>
                  <a:pt x="3215" y="20409"/>
                </a:cubicBezTo>
                <a:lnTo>
                  <a:pt x="3240" y="20319"/>
                </a:lnTo>
                <a:lnTo>
                  <a:pt x="3242" y="20412"/>
                </a:lnTo>
                <a:cubicBezTo>
                  <a:pt x="3244" y="20553"/>
                  <a:pt x="3313" y="20496"/>
                  <a:pt x="3323" y="20344"/>
                </a:cubicBezTo>
                <a:cubicBezTo>
                  <a:pt x="3328" y="20265"/>
                  <a:pt x="3347" y="20217"/>
                  <a:pt x="3371" y="20217"/>
                </a:cubicBezTo>
                <a:cubicBezTo>
                  <a:pt x="3393" y="20217"/>
                  <a:pt x="3410" y="20188"/>
                  <a:pt x="3410" y="20155"/>
                </a:cubicBezTo>
                <a:cubicBezTo>
                  <a:pt x="3410" y="20117"/>
                  <a:pt x="3385" y="20096"/>
                  <a:pt x="3342" y="20096"/>
                </a:cubicBezTo>
                <a:cubicBezTo>
                  <a:pt x="3304" y="20096"/>
                  <a:pt x="3273" y="20117"/>
                  <a:pt x="3273" y="20144"/>
                </a:cubicBezTo>
                <a:cubicBezTo>
                  <a:pt x="3273" y="20181"/>
                  <a:pt x="3264" y="20181"/>
                  <a:pt x="3238" y="20144"/>
                </a:cubicBezTo>
                <a:cubicBezTo>
                  <a:pt x="3190" y="20073"/>
                  <a:pt x="3079" y="20084"/>
                  <a:pt x="3059" y="20161"/>
                </a:cubicBezTo>
                <a:cubicBezTo>
                  <a:pt x="3044" y="20218"/>
                  <a:pt x="3039" y="20217"/>
                  <a:pt x="3018" y="20163"/>
                </a:cubicBezTo>
                <a:cubicBezTo>
                  <a:pt x="2989" y="20087"/>
                  <a:pt x="2715" y="20073"/>
                  <a:pt x="2683" y="20146"/>
                </a:cubicBezTo>
                <a:cubicBezTo>
                  <a:pt x="2667" y="20182"/>
                  <a:pt x="2656" y="20184"/>
                  <a:pt x="2640" y="20149"/>
                </a:cubicBezTo>
                <a:cubicBezTo>
                  <a:pt x="2607" y="20074"/>
                  <a:pt x="2170" y="20091"/>
                  <a:pt x="2116" y="20169"/>
                </a:cubicBezTo>
                <a:cubicBezTo>
                  <a:pt x="2077" y="20227"/>
                  <a:pt x="2075" y="20219"/>
                  <a:pt x="2093" y="20101"/>
                </a:cubicBezTo>
                <a:cubicBezTo>
                  <a:pt x="2109" y="19998"/>
                  <a:pt x="2103" y="19974"/>
                  <a:pt x="2068" y="19974"/>
                </a:cubicBezTo>
                <a:cubicBezTo>
                  <a:pt x="2044" y="19974"/>
                  <a:pt x="2023" y="19994"/>
                  <a:pt x="2022" y="20022"/>
                </a:cubicBezTo>
                <a:cubicBezTo>
                  <a:pt x="2020" y="20063"/>
                  <a:pt x="2018" y="20063"/>
                  <a:pt x="2006" y="20022"/>
                </a:cubicBezTo>
                <a:cubicBezTo>
                  <a:pt x="1997" y="19987"/>
                  <a:pt x="1973" y="19972"/>
                  <a:pt x="1952" y="19974"/>
                </a:cubicBezTo>
                <a:close/>
                <a:moveTo>
                  <a:pt x="5645" y="19974"/>
                </a:moveTo>
                <a:cubicBezTo>
                  <a:pt x="5621" y="19974"/>
                  <a:pt x="5601" y="20000"/>
                  <a:pt x="5601" y="20034"/>
                </a:cubicBezTo>
                <a:cubicBezTo>
                  <a:pt x="5601" y="20067"/>
                  <a:pt x="5578" y="20096"/>
                  <a:pt x="5551" y="20096"/>
                </a:cubicBezTo>
                <a:cubicBezTo>
                  <a:pt x="5523" y="20096"/>
                  <a:pt x="5486" y="20117"/>
                  <a:pt x="5468" y="20144"/>
                </a:cubicBezTo>
                <a:cubicBezTo>
                  <a:pt x="5442" y="20181"/>
                  <a:pt x="5435" y="20181"/>
                  <a:pt x="5435" y="20144"/>
                </a:cubicBezTo>
                <a:cubicBezTo>
                  <a:pt x="5435" y="20117"/>
                  <a:pt x="5416" y="20096"/>
                  <a:pt x="5393" y="20096"/>
                </a:cubicBezTo>
                <a:cubicBezTo>
                  <a:pt x="5368" y="20096"/>
                  <a:pt x="5351" y="20132"/>
                  <a:pt x="5350" y="20186"/>
                </a:cubicBezTo>
                <a:cubicBezTo>
                  <a:pt x="5350" y="20236"/>
                  <a:pt x="5338" y="20305"/>
                  <a:pt x="5321" y="20338"/>
                </a:cubicBezTo>
                <a:cubicBezTo>
                  <a:pt x="5299" y="20384"/>
                  <a:pt x="5295" y="20363"/>
                  <a:pt x="5306" y="20248"/>
                </a:cubicBezTo>
                <a:cubicBezTo>
                  <a:pt x="5317" y="20133"/>
                  <a:pt x="5311" y="20096"/>
                  <a:pt x="5281" y="20096"/>
                </a:cubicBezTo>
                <a:cubicBezTo>
                  <a:pt x="5259" y="20096"/>
                  <a:pt x="5240" y="20119"/>
                  <a:pt x="5239" y="20146"/>
                </a:cubicBezTo>
                <a:cubicBezTo>
                  <a:pt x="5238" y="20174"/>
                  <a:pt x="5222" y="20154"/>
                  <a:pt x="5206" y="20104"/>
                </a:cubicBezTo>
                <a:cubicBezTo>
                  <a:pt x="5175" y="20011"/>
                  <a:pt x="5102" y="19977"/>
                  <a:pt x="5102" y="20056"/>
                </a:cubicBezTo>
                <a:cubicBezTo>
                  <a:pt x="5102" y="20080"/>
                  <a:pt x="5081" y="20071"/>
                  <a:pt x="5057" y="20036"/>
                </a:cubicBezTo>
                <a:cubicBezTo>
                  <a:pt x="5006" y="19962"/>
                  <a:pt x="4978" y="19957"/>
                  <a:pt x="4905" y="20014"/>
                </a:cubicBezTo>
                <a:cubicBezTo>
                  <a:pt x="4833" y="20070"/>
                  <a:pt x="4835" y="20243"/>
                  <a:pt x="4907" y="20276"/>
                </a:cubicBezTo>
                <a:cubicBezTo>
                  <a:pt x="4938" y="20290"/>
                  <a:pt x="4963" y="20320"/>
                  <a:pt x="4963" y="20341"/>
                </a:cubicBezTo>
                <a:cubicBezTo>
                  <a:pt x="4963" y="20391"/>
                  <a:pt x="4915" y="20390"/>
                  <a:pt x="4894" y="20338"/>
                </a:cubicBezTo>
                <a:cubicBezTo>
                  <a:pt x="4872" y="20287"/>
                  <a:pt x="4797" y="20285"/>
                  <a:pt x="4797" y="20335"/>
                </a:cubicBezTo>
                <a:cubicBezTo>
                  <a:pt x="4797" y="20356"/>
                  <a:pt x="4816" y="20402"/>
                  <a:pt x="4840" y="20437"/>
                </a:cubicBezTo>
                <a:cubicBezTo>
                  <a:pt x="4894" y="20517"/>
                  <a:pt x="4975" y="20518"/>
                  <a:pt x="5028" y="20440"/>
                </a:cubicBezTo>
                <a:cubicBezTo>
                  <a:pt x="5065" y="20387"/>
                  <a:pt x="5071" y="20387"/>
                  <a:pt x="5084" y="20440"/>
                </a:cubicBezTo>
                <a:cubicBezTo>
                  <a:pt x="5093" y="20473"/>
                  <a:pt x="5121" y="20502"/>
                  <a:pt x="5146" y="20502"/>
                </a:cubicBezTo>
                <a:cubicBezTo>
                  <a:pt x="5181" y="20502"/>
                  <a:pt x="5187" y="20477"/>
                  <a:pt x="5173" y="20398"/>
                </a:cubicBezTo>
                <a:cubicBezTo>
                  <a:pt x="5163" y="20341"/>
                  <a:pt x="5165" y="20272"/>
                  <a:pt x="5177" y="20245"/>
                </a:cubicBezTo>
                <a:cubicBezTo>
                  <a:pt x="5190" y="20215"/>
                  <a:pt x="5203" y="20251"/>
                  <a:pt x="5212" y="20338"/>
                </a:cubicBezTo>
                <a:cubicBezTo>
                  <a:pt x="5224" y="20464"/>
                  <a:pt x="5238" y="20482"/>
                  <a:pt x="5318" y="20494"/>
                </a:cubicBezTo>
                <a:cubicBezTo>
                  <a:pt x="5395" y="20505"/>
                  <a:pt x="5407" y="20493"/>
                  <a:pt x="5408" y="20412"/>
                </a:cubicBezTo>
                <a:lnTo>
                  <a:pt x="5410" y="20319"/>
                </a:lnTo>
                <a:lnTo>
                  <a:pt x="5435" y="20409"/>
                </a:lnTo>
                <a:cubicBezTo>
                  <a:pt x="5453" y="20475"/>
                  <a:pt x="5484" y="20502"/>
                  <a:pt x="5543" y="20502"/>
                </a:cubicBezTo>
                <a:cubicBezTo>
                  <a:pt x="5588" y="20502"/>
                  <a:pt x="5628" y="20479"/>
                  <a:pt x="5634" y="20454"/>
                </a:cubicBezTo>
                <a:cubicBezTo>
                  <a:pt x="5641" y="20421"/>
                  <a:pt x="5663" y="20426"/>
                  <a:pt x="5707" y="20465"/>
                </a:cubicBezTo>
                <a:cubicBezTo>
                  <a:pt x="5755" y="20510"/>
                  <a:pt x="5778" y="20510"/>
                  <a:pt x="5821" y="20471"/>
                </a:cubicBezTo>
                <a:cubicBezTo>
                  <a:pt x="5860" y="20435"/>
                  <a:pt x="5876" y="20434"/>
                  <a:pt x="5884" y="20468"/>
                </a:cubicBezTo>
                <a:cubicBezTo>
                  <a:pt x="5902" y="20546"/>
                  <a:pt x="5961" y="20461"/>
                  <a:pt x="5961" y="20358"/>
                </a:cubicBezTo>
                <a:cubicBezTo>
                  <a:pt x="5961" y="20221"/>
                  <a:pt x="6010" y="20194"/>
                  <a:pt x="6021" y="20324"/>
                </a:cubicBezTo>
                <a:cubicBezTo>
                  <a:pt x="6033" y="20468"/>
                  <a:pt x="6109" y="20537"/>
                  <a:pt x="6181" y="20471"/>
                </a:cubicBezTo>
                <a:cubicBezTo>
                  <a:pt x="6221" y="20435"/>
                  <a:pt x="6237" y="20434"/>
                  <a:pt x="6245" y="20468"/>
                </a:cubicBezTo>
                <a:cubicBezTo>
                  <a:pt x="6262" y="20546"/>
                  <a:pt x="6322" y="20461"/>
                  <a:pt x="6322" y="20358"/>
                </a:cubicBezTo>
                <a:cubicBezTo>
                  <a:pt x="6322" y="20305"/>
                  <a:pt x="6335" y="20250"/>
                  <a:pt x="6353" y="20234"/>
                </a:cubicBezTo>
                <a:cubicBezTo>
                  <a:pt x="6375" y="20213"/>
                  <a:pt x="6380" y="20246"/>
                  <a:pt x="6366" y="20352"/>
                </a:cubicBezTo>
                <a:cubicBezTo>
                  <a:pt x="6351" y="20468"/>
                  <a:pt x="6356" y="20502"/>
                  <a:pt x="6387" y="20502"/>
                </a:cubicBezTo>
                <a:cubicBezTo>
                  <a:pt x="6410" y="20502"/>
                  <a:pt x="6434" y="20479"/>
                  <a:pt x="6441" y="20451"/>
                </a:cubicBezTo>
                <a:cubicBezTo>
                  <a:pt x="6451" y="20411"/>
                  <a:pt x="6460" y="20411"/>
                  <a:pt x="6489" y="20451"/>
                </a:cubicBezTo>
                <a:cubicBezTo>
                  <a:pt x="6510" y="20479"/>
                  <a:pt x="6562" y="20502"/>
                  <a:pt x="6605" y="20502"/>
                </a:cubicBezTo>
                <a:cubicBezTo>
                  <a:pt x="6670" y="20502"/>
                  <a:pt x="6683" y="20483"/>
                  <a:pt x="6686" y="20389"/>
                </a:cubicBezTo>
                <a:cubicBezTo>
                  <a:pt x="6689" y="20293"/>
                  <a:pt x="6691" y="20291"/>
                  <a:pt x="6701" y="20369"/>
                </a:cubicBezTo>
                <a:cubicBezTo>
                  <a:pt x="6715" y="20473"/>
                  <a:pt x="6829" y="20532"/>
                  <a:pt x="6885" y="20465"/>
                </a:cubicBezTo>
                <a:cubicBezTo>
                  <a:pt x="6904" y="20442"/>
                  <a:pt x="6923" y="20358"/>
                  <a:pt x="6927" y="20279"/>
                </a:cubicBezTo>
                <a:cubicBezTo>
                  <a:pt x="6933" y="20156"/>
                  <a:pt x="6924" y="20135"/>
                  <a:pt x="6863" y="20113"/>
                </a:cubicBezTo>
                <a:cubicBezTo>
                  <a:pt x="6822" y="20097"/>
                  <a:pt x="6775" y="20107"/>
                  <a:pt x="6750" y="20138"/>
                </a:cubicBezTo>
                <a:cubicBezTo>
                  <a:pt x="6712" y="20184"/>
                  <a:pt x="6708" y="20176"/>
                  <a:pt x="6725" y="20082"/>
                </a:cubicBezTo>
                <a:cubicBezTo>
                  <a:pt x="6739" y="20000"/>
                  <a:pt x="6733" y="19974"/>
                  <a:pt x="6701" y="19974"/>
                </a:cubicBezTo>
                <a:cubicBezTo>
                  <a:pt x="6679" y="19974"/>
                  <a:pt x="6652" y="20000"/>
                  <a:pt x="6644" y="20034"/>
                </a:cubicBezTo>
                <a:cubicBezTo>
                  <a:pt x="6635" y="20067"/>
                  <a:pt x="6610" y="20096"/>
                  <a:pt x="6588" y="20096"/>
                </a:cubicBezTo>
                <a:cubicBezTo>
                  <a:pt x="6565" y="20096"/>
                  <a:pt x="6529" y="20132"/>
                  <a:pt x="6507" y="20177"/>
                </a:cubicBezTo>
                <a:lnTo>
                  <a:pt x="6468" y="20259"/>
                </a:lnTo>
                <a:lnTo>
                  <a:pt x="6453" y="20177"/>
                </a:lnTo>
                <a:cubicBezTo>
                  <a:pt x="6442" y="20117"/>
                  <a:pt x="6416" y="20096"/>
                  <a:pt x="6353" y="20096"/>
                </a:cubicBezTo>
                <a:cubicBezTo>
                  <a:pt x="6283" y="20096"/>
                  <a:pt x="6265" y="20111"/>
                  <a:pt x="6264" y="20186"/>
                </a:cubicBezTo>
                <a:lnTo>
                  <a:pt x="6262" y="20276"/>
                </a:lnTo>
                <a:lnTo>
                  <a:pt x="6237" y="20186"/>
                </a:lnTo>
                <a:cubicBezTo>
                  <a:pt x="6210" y="20087"/>
                  <a:pt x="6130" y="20066"/>
                  <a:pt x="6077" y="20144"/>
                </a:cubicBezTo>
                <a:cubicBezTo>
                  <a:pt x="6051" y="20181"/>
                  <a:pt x="6044" y="20181"/>
                  <a:pt x="6044" y="20144"/>
                </a:cubicBezTo>
                <a:cubicBezTo>
                  <a:pt x="6044" y="20117"/>
                  <a:pt x="6013" y="20096"/>
                  <a:pt x="5975" y="20096"/>
                </a:cubicBezTo>
                <a:cubicBezTo>
                  <a:pt x="5928" y="20096"/>
                  <a:pt x="5906" y="20118"/>
                  <a:pt x="5905" y="20166"/>
                </a:cubicBezTo>
                <a:cubicBezTo>
                  <a:pt x="5905" y="20234"/>
                  <a:pt x="5903" y="20234"/>
                  <a:pt x="5877" y="20166"/>
                </a:cubicBezTo>
                <a:cubicBezTo>
                  <a:pt x="5837" y="20068"/>
                  <a:pt x="5751" y="20077"/>
                  <a:pt x="5697" y="20186"/>
                </a:cubicBezTo>
                <a:cubicBezTo>
                  <a:pt x="5654" y="20275"/>
                  <a:pt x="5654" y="20272"/>
                  <a:pt x="5672" y="20124"/>
                </a:cubicBezTo>
                <a:cubicBezTo>
                  <a:pt x="5687" y="20000"/>
                  <a:pt x="5682" y="19974"/>
                  <a:pt x="5645" y="19974"/>
                </a:cubicBezTo>
                <a:close/>
                <a:moveTo>
                  <a:pt x="7114" y="19974"/>
                </a:moveTo>
                <a:cubicBezTo>
                  <a:pt x="7093" y="19977"/>
                  <a:pt x="7068" y="20001"/>
                  <a:pt x="7060" y="20045"/>
                </a:cubicBezTo>
                <a:cubicBezTo>
                  <a:pt x="7053" y="20084"/>
                  <a:pt x="7039" y="20201"/>
                  <a:pt x="7029" y="20307"/>
                </a:cubicBezTo>
                <a:cubicBezTo>
                  <a:pt x="7015" y="20461"/>
                  <a:pt x="7020" y="20502"/>
                  <a:pt x="7052" y="20502"/>
                </a:cubicBezTo>
                <a:cubicBezTo>
                  <a:pt x="7076" y="20502"/>
                  <a:pt x="7099" y="20443"/>
                  <a:pt x="7110" y="20358"/>
                </a:cubicBezTo>
                <a:cubicBezTo>
                  <a:pt x="7120" y="20280"/>
                  <a:pt x="7137" y="20217"/>
                  <a:pt x="7149" y="20217"/>
                </a:cubicBezTo>
                <a:cubicBezTo>
                  <a:pt x="7160" y="20217"/>
                  <a:pt x="7164" y="20280"/>
                  <a:pt x="7158" y="20358"/>
                </a:cubicBezTo>
                <a:cubicBezTo>
                  <a:pt x="7149" y="20468"/>
                  <a:pt x="7158" y="20502"/>
                  <a:pt x="7193" y="20502"/>
                </a:cubicBezTo>
                <a:cubicBezTo>
                  <a:pt x="7217" y="20502"/>
                  <a:pt x="7237" y="20478"/>
                  <a:pt x="7237" y="20451"/>
                </a:cubicBezTo>
                <a:cubicBezTo>
                  <a:pt x="7237" y="20413"/>
                  <a:pt x="7244" y="20413"/>
                  <a:pt x="7270" y="20451"/>
                </a:cubicBezTo>
                <a:cubicBezTo>
                  <a:pt x="7288" y="20478"/>
                  <a:pt x="7339" y="20502"/>
                  <a:pt x="7382" y="20502"/>
                </a:cubicBezTo>
                <a:cubicBezTo>
                  <a:pt x="7447" y="20502"/>
                  <a:pt x="7459" y="20483"/>
                  <a:pt x="7463" y="20389"/>
                </a:cubicBezTo>
                <a:lnTo>
                  <a:pt x="7467" y="20276"/>
                </a:lnTo>
                <a:lnTo>
                  <a:pt x="7478" y="20392"/>
                </a:lnTo>
                <a:cubicBezTo>
                  <a:pt x="7494" y="20542"/>
                  <a:pt x="7554" y="20509"/>
                  <a:pt x="7565" y="20344"/>
                </a:cubicBezTo>
                <a:cubicBezTo>
                  <a:pt x="7570" y="20265"/>
                  <a:pt x="7589" y="20217"/>
                  <a:pt x="7613" y="20217"/>
                </a:cubicBezTo>
                <a:cubicBezTo>
                  <a:pt x="7635" y="20217"/>
                  <a:pt x="7654" y="20188"/>
                  <a:pt x="7654" y="20155"/>
                </a:cubicBezTo>
                <a:cubicBezTo>
                  <a:pt x="7654" y="20083"/>
                  <a:pt x="7525" y="20071"/>
                  <a:pt x="7509" y="20141"/>
                </a:cubicBezTo>
                <a:cubicBezTo>
                  <a:pt x="7502" y="20174"/>
                  <a:pt x="7479" y="20172"/>
                  <a:pt x="7436" y="20132"/>
                </a:cubicBezTo>
                <a:cubicBezTo>
                  <a:pt x="7384" y="20085"/>
                  <a:pt x="7366" y="20085"/>
                  <a:pt x="7314" y="20132"/>
                </a:cubicBezTo>
                <a:cubicBezTo>
                  <a:pt x="7271" y="20172"/>
                  <a:pt x="7251" y="20174"/>
                  <a:pt x="7243" y="20141"/>
                </a:cubicBezTo>
                <a:cubicBezTo>
                  <a:pt x="7237" y="20115"/>
                  <a:pt x="7215" y="20096"/>
                  <a:pt x="7193" y="20096"/>
                </a:cubicBezTo>
                <a:cubicBezTo>
                  <a:pt x="7171" y="20096"/>
                  <a:pt x="7154" y="20067"/>
                  <a:pt x="7154" y="20034"/>
                </a:cubicBezTo>
                <a:cubicBezTo>
                  <a:pt x="7154" y="19991"/>
                  <a:pt x="7135" y="19972"/>
                  <a:pt x="7114" y="19974"/>
                </a:cubicBezTo>
                <a:close/>
                <a:moveTo>
                  <a:pt x="7945" y="19974"/>
                </a:moveTo>
                <a:cubicBezTo>
                  <a:pt x="7922" y="19974"/>
                  <a:pt x="7902" y="19999"/>
                  <a:pt x="7902" y="20031"/>
                </a:cubicBezTo>
                <a:cubicBezTo>
                  <a:pt x="7902" y="20063"/>
                  <a:pt x="7875" y="20094"/>
                  <a:pt x="7841" y="20101"/>
                </a:cubicBezTo>
                <a:cubicBezTo>
                  <a:pt x="7757" y="20119"/>
                  <a:pt x="7696" y="20306"/>
                  <a:pt x="7736" y="20417"/>
                </a:cubicBezTo>
                <a:cubicBezTo>
                  <a:pt x="7769" y="20507"/>
                  <a:pt x="7917" y="20534"/>
                  <a:pt x="7935" y="20454"/>
                </a:cubicBezTo>
                <a:cubicBezTo>
                  <a:pt x="7942" y="20421"/>
                  <a:pt x="7965" y="20426"/>
                  <a:pt x="8008" y="20465"/>
                </a:cubicBezTo>
                <a:cubicBezTo>
                  <a:pt x="8058" y="20511"/>
                  <a:pt x="8079" y="20509"/>
                  <a:pt x="8124" y="20468"/>
                </a:cubicBezTo>
                <a:cubicBezTo>
                  <a:pt x="8161" y="20434"/>
                  <a:pt x="8180" y="20433"/>
                  <a:pt x="8180" y="20462"/>
                </a:cubicBezTo>
                <a:cubicBezTo>
                  <a:pt x="8180" y="20543"/>
                  <a:pt x="8247" y="20475"/>
                  <a:pt x="8266" y="20375"/>
                </a:cubicBezTo>
                <a:cubicBezTo>
                  <a:pt x="8285" y="20278"/>
                  <a:pt x="8285" y="20278"/>
                  <a:pt x="8288" y="20369"/>
                </a:cubicBezTo>
                <a:cubicBezTo>
                  <a:pt x="8291" y="20475"/>
                  <a:pt x="8369" y="20539"/>
                  <a:pt x="8401" y="20462"/>
                </a:cubicBezTo>
                <a:cubicBezTo>
                  <a:pt x="8417" y="20426"/>
                  <a:pt x="8428" y="20425"/>
                  <a:pt x="8442" y="20457"/>
                </a:cubicBezTo>
                <a:cubicBezTo>
                  <a:pt x="8452" y="20482"/>
                  <a:pt x="8492" y="20502"/>
                  <a:pt x="8531" y="20502"/>
                </a:cubicBezTo>
                <a:cubicBezTo>
                  <a:pt x="8569" y="20502"/>
                  <a:pt x="8619" y="20529"/>
                  <a:pt x="8642" y="20564"/>
                </a:cubicBezTo>
                <a:cubicBezTo>
                  <a:pt x="8716" y="20672"/>
                  <a:pt x="8801" y="20619"/>
                  <a:pt x="8864" y="20426"/>
                </a:cubicBezTo>
                <a:cubicBezTo>
                  <a:pt x="8866" y="20419"/>
                  <a:pt x="8894" y="20439"/>
                  <a:pt x="8926" y="20468"/>
                </a:cubicBezTo>
                <a:cubicBezTo>
                  <a:pt x="8999" y="20535"/>
                  <a:pt x="9071" y="20476"/>
                  <a:pt x="9086" y="20338"/>
                </a:cubicBezTo>
                <a:cubicBezTo>
                  <a:pt x="9102" y="20183"/>
                  <a:pt x="9122" y="20191"/>
                  <a:pt x="9122" y="20352"/>
                </a:cubicBezTo>
                <a:cubicBezTo>
                  <a:pt x="9122" y="20476"/>
                  <a:pt x="9132" y="20502"/>
                  <a:pt x="9180" y="20502"/>
                </a:cubicBezTo>
                <a:cubicBezTo>
                  <a:pt x="9230" y="20502"/>
                  <a:pt x="9235" y="20485"/>
                  <a:pt x="9219" y="20375"/>
                </a:cubicBezTo>
                <a:cubicBezTo>
                  <a:pt x="9206" y="20292"/>
                  <a:pt x="9212" y="20237"/>
                  <a:pt x="9234" y="20217"/>
                </a:cubicBezTo>
                <a:cubicBezTo>
                  <a:pt x="9277" y="20178"/>
                  <a:pt x="9242" y="20014"/>
                  <a:pt x="9192" y="20014"/>
                </a:cubicBezTo>
                <a:cubicBezTo>
                  <a:pt x="9171" y="20014"/>
                  <a:pt x="9150" y="20037"/>
                  <a:pt x="9143" y="20065"/>
                </a:cubicBezTo>
                <a:cubicBezTo>
                  <a:pt x="9137" y="20093"/>
                  <a:pt x="9094" y="20110"/>
                  <a:pt x="9045" y="20104"/>
                </a:cubicBezTo>
                <a:cubicBezTo>
                  <a:pt x="8983" y="20097"/>
                  <a:pt x="8947" y="20117"/>
                  <a:pt x="8916" y="20183"/>
                </a:cubicBezTo>
                <a:lnTo>
                  <a:pt x="8874" y="20276"/>
                </a:lnTo>
                <a:lnTo>
                  <a:pt x="8874" y="20186"/>
                </a:lnTo>
                <a:cubicBezTo>
                  <a:pt x="8874" y="20114"/>
                  <a:pt x="8856" y="20096"/>
                  <a:pt x="8795" y="20096"/>
                </a:cubicBezTo>
                <a:cubicBezTo>
                  <a:pt x="8752" y="20096"/>
                  <a:pt x="8703" y="20114"/>
                  <a:pt x="8687" y="20138"/>
                </a:cubicBezTo>
                <a:cubicBezTo>
                  <a:pt x="8665" y="20169"/>
                  <a:pt x="8640" y="20168"/>
                  <a:pt x="8598" y="20129"/>
                </a:cubicBezTo>
                <a:cubicBezTo>
                  <a:pt x="8551" y="20087"/>
                  <a:pt x="8529" y="20085"/>
                  <a:pt x="8486" y="20124"/>
                </a:cubicBezTo>
                <a:cubicBezTo>
                  <a:pt x="8440" y="20166"/>
                  <a:pt x="8430" y="20161"/>
                  <a:pt x="8415" y="20093"/>
                </a:cubicBezTo>
                <a:cubicBezTo>
                  <a:pt x="8395" y="20003"/>
                  <a:pt x="8330" y="19986"/>
                  <a:pt x="8309" y="20065"/>
                </a:cubicBezTo>
                <a:cubicBezTo>
                  <a:pt x="8301" y="20095"/>
                  <a:pt x="8295" y="20087"/>
                  <a:pt x="8293" y="20045"/>
                </a:cubicBezTo>
                <a:cubicBezTo>
                  <a:pt x="8292" y="20006"/>
                  <a:pt x="8272" y="19974"/>
                  <a:pt x="8249" y="19974"/>
                </a:cubicBezTo>
                <a:cubicBezTo>
                  <a:pt x="8220" y="19974"/>
                  <a:pt x="8206" y="20017"/>
                  <a:pt x="8205" y="20124"/>
                </a:cubicBezTo>
                <a:cubicBezTo>
                  <a:pt x="8203" y="20256"/>
                  <a:pt x="8200" y="20265"/>
                  <a:pt x="8178" y="20186"/>
                </a:cubicBezTo>
                <a:cubicBezTo>
                  <a:pt x="8151" y="20087"/>
                  <a:pt x="8071" y="20066"/>
                  <a:pt x="8018" y="20144"/>
                </a:cubicBezTo>
                <a:cubicBezTo>
                  <a:pt x="7992" y="20181"/>
                  <a:pt x="7985" y="20167"/>
                  <a:pt x="7985" y="20082"/>
                </a:cubicBezTo>
                <a:cubicBezTo>
                  <a:pt x="7985" y="20011"/>
                  <a:pt x="7971" y="19974"/>
                  <a:pt x="7945" y="19974"/>
                </a:cubicBezTo>
                <a:close/>
                <a:moveTo>
                  <a:pt x="9421" y="19974"/>
                </a:moveTo>
                <a:cubicBezTo>
                  <a:pt x="9393" y="19974"/>
                  <a:pt x="9372" y="20032"/>
                  <a:pt x="9359" y="20146"/>
                </a:cubicBezTo>
                <a:cubicBezTo>
                  <a:pt x="9349" y="20241"/>
                  <a:pt x="9335" y="20359"/>
                  <a:pt x="9327" y="20409"/>
                </a:cubicBezTo>
                <a:cubicBezTo>
                  <a:pt x="9316" y="20473"/>
                  <a:pt x="9322" y="20502"/>
                  <a:pt x="9352" y="20502"/>
                </a:cubicBezTo>
                <a:cubicBezTo>
                  <a:pt x="9402" y="20502"/>
                  <a:pt x="9420" y="20441"/>
                  <a:pt x="9444" y="20177"/>
                </a:cubicBezTo>
                <a:cubicBezTo>
                  <a:pt x="9459" y="20012"/>
                  <a:pt x="9455" y="19974"/>
                  <a:pt x="9421" y="19974"/>
                </a:cubicBezTo>
                <a:close/>
                <a:moveTo>
                  <a:pt x="10221" y="19974"/>
                </a:moveTo>
                <a:cubicBezTo>
                  <a:pt x="10196" y="19974"/>
                  <a:pt x="10176" y="20000"/>
                  <a:pt x="10176" y="20034"/>
                </a:cubicBezTo>
                <a:cubicBezTo>
                  <a:pt x="10176" y="20067"/>
                  <a:pt x="10154" y="20096"/>
                  <a:pt x="10126" y="20096"/>
                </a:cubicBezTo>
                <a:cubicBezTo>
                  <a:pt x="10099" y="20096"/>
                  <a:pt x="10061" y="20119"/>
                  <a:pt x="10042" y="20146"/>
                </a:cubicBezTo>
                <a:cubicBezTo>
                  <a:pt x="10015" y="20186"/>
                  <a:pt x="10002" y="20185"/>
                  <a:pt x="9986" y="20146"/>
                </a:cubicBezTo>
                <a:cubicBezTo>
                  <a:pt x="9974" y="20118"/>
                  <a:pt x="9910" y="20099"/>
                  <a:pt x="9835" y="20101"/>
                </a:cubicBezTo>
                <a:cubicBezTo>
                  <a:pt x="9710" y="20105"/>
                  <a:pt x="9706" y="20111"/>
                  <a:pt x="9689" y="20242"/>
                </a:cubicBezTo>
                <a:cubicBezTo>
                  <a:pt x="9666" y="20423"/>
                  <a:pt x="9630" y="20419"/>
                  <a:pt x="9645" y="20237"/>
                </a:cubicBezTo>
                <a:cubicBezTo>
                  <a:pt x="9661" y="20033"/>
                  <a:pt x="9578" y="20041"/>
                  <a:pt x="9556" y="20245"/>
                </a:cubicBezTo>
                <a:cubicBezTo>
                  <a:pt x="9534" y="20441"/>
                  <a:pt x="9572" y="20498"/>
                  <a:pt x="9718" y="20494"/>
                </a:cubicBezTo>
                <a:cubicBezTo>
                  <a:pt x="9831" y="20490"/>
                  <a:pt x="9840" y="20482"/>
                  <a:pt x="9857" y="20352"/>
                </a:cubicBezTo>
                <a:cubicBezTo>
                  <a:pt x="9880" y="20171"/>
                  <a:pt x="9919" y="20176"/>
                  <a:pt x="9905" y="20358"/>
                </a:cubicBezTo>
                <a:cubicBezTo>
                  <a:pt x="9896" y="20468"/>
                  <a:pt x="9903" y="20502"/>
                  <a:pt x="9938" y="20502"/>
                </a:cubicBezTo>
                <a:cubicBezTo>
                  <a:pt x="9969" y="20502"/>
                  <a:pt x="9983" y="20462"/>
                  <a:pt x="9986" y="20369"/>
                </a:cubicBezTo>
                <a:lnTo>
                  <a:pt x="9988" y="20237"/>
                </a:lnTo>
                <a:lnTo>
                  <a:pt x="10007" y="20358"/>
                </a:lnTo>
                <a:cubicBezTo>
                  <a:pt x="10021" y="20455"/>
                  <a:pt x="10040" y="20483"/>
                  <a:pt x="10103" y="20494"/>
                </a:cubicBezTo>
                <a:cubicBezTo>
                  <a:pt x="10147" y="20501"/>
                  <a:pt x="10192" y="20486"/>
                  <a:pt x="10203" y="20460"/>
                </a:cubicBezTo>
                <a:cubicBezTo>
                  <a:pt x="10219" y="20424"/>
                  <a:pt x="10238" y="20425"/>
                  <a:pt x="10283" y="20465"/>
                </a:cubicBezTo>
                <a:cubicBezTo>
                  <a:pt x="10330" y="20509"/>
                  <a:pt x="10353" y="20509"/>
                  <a:pt x="10398" y="20468"/>
                </a:cubicBezTo>
                <a:cubicBezTo>
                  <a:pt x="10431" y="20438"/>
                  <a:pt x="10454" y="20435"/>
                  <a:pt x="10454" y="20460"/>
                </a:cubicBezTo>
                <a:cubicBezTo>
                  <a:pt x="10454" y="20482"/>
                  <a:pt x="10472" y="20502"/>
                  <a:pt x="10495" y="20502"/>
                </a:cubicBezTo>
                <a:cubicBezTo>
                  <a:pt x="10522" y="20502"/>
                  <a:pt x="10537" y="20460"/>
                  <a:pt x="10537" y="20381"/>
                </a:cubicBezTo>
                <a:cubicBezTo>
                  <a:pt x="10537" y="20246"/>
                  <a:pt x="10586" y="20178"/>
                  <a:pt x="10622" y="20262"/>
                </a:cubicBezTo>
                <a:cubicBezTo>
                  <a:pt x="10636" y="20295"/>
                  <a:pt x="10634" y="20325"/>
                  <a:pt x="10618" y="20333"/>
                </a:cubicBezTo>
                <a:cubicBezTo>
                  <a:pt x="10603" y="20340"/>
                  <a:pt x="10591" y="20369"/>
                  <a:pt x="10591" y="20400"/>
                </a:cubicBezTo>
                <a:cubicBezTo>
                  <a:pt x="10591" y="20479"/>
                  <a:pt x="10721" y="20522"/>
                  <a:pt x="10772" y="20460"/>
                </a:cubicBezTo>
                <a:cubicBezTo>
                  <a:pt x="10806" y="20419"/>
                  <a:pt x="10814" y="20422"/>
                  <a:pt x="10814" y="20477"/>
                </a:cubicBezTo>
                <a:cubicBezTo>
                  <a:pt x="10814" y="20529"/>
                  <a:pt x="10830" y="20537"/>
                  <a:pt x="10890" y="20516"/>
                </a:cubicBezTo>
                <a:cubicBezTo>
                  <a:pt x="10932" y="20502"/>
                  <a:pt x="10977" y="20473"/>
                  <a:pt x="10992" y="20454"/>
                </a:cubicBezTo>
                <a:cubicBezTo>
                  <a:pt x="11029" y="20405"/>
                  <a:pt x="11069" y="20411"/>
                  <a:pt x="11048" y="20462"/>
                </a:cubicBezTo>
                <a:cubicBezTo>
                  <a:pt x="11038" y="20486"/>
                  <a:pt x="11037" y="20532"/>
                  <a:pt x="11046" y="20564"/>
                </a:cubicBezTo>
                <a:cubicBezTo>
                  <a:pt x="11064" y="20633"/>
                  <a:pt x="11128" y="20640"/>
                  <a:pt x="11204" y="20581"/>
                </a:cubicBezTo>
                <a:cubicBezTo>
                  <a:pt x="11240" y="20553"/>
                  <a:pt x="11257" y="20496"/>
                  <a:pt x="11258" y="20409"/>
                </a:cubicBezTo>
                <a:lnTo>
                  <a:pt x="11258" y="20276"/>
                </a:lnTo>
                <a:lnTo>
                  <a:pt x="11292" y="20378"/>
                </a:lnTo>
                <a:cubicBezTo>
                  <a:pt x="11320" y="20458"/>
                  <a:pt x="11352" y="20483"/>
                  <a:pt x="11439" y="20488"/>
                </a:cubicBezTo>
                <a:cubicBezTo>
                  <a:pt x="11499" y="20491"/>
                  <a:pt x="11557" y="20473"/>
                  <a:pt x="11566" y="20451"/>
                </a:cubicBezTo>
                <a:cubicBezTo>
                  <a:pt x="11577" y="20425"/>
                  <a:pt x="11604" y="20431"/>
                  <a:pt x="11641" y="20465"/>
                </a:cubicBezTo>
                <a:cubicBezTo>
                  <a:pt x="11689" y="20509"/>
                  <a:pt x="11712" y="20509"/>
                  <a:pt x="11757" y="20468"/>
                </a:cubicBezTo>
                <a:cubicBezTo>
                  <a:pt x="11801" y="20428"/>
                  <a:pt x="11822" y="20428"/>
                  <a:pt x="11867" y="20468"/>
                </a:cubicBezTo>
                <a:cubicBezTo>
                  <a:pt x="11910" y="20508"/>
                  <a:pt x="11935" y="20509"/>
                  <a:pt x="11977" y="20471"/>
                </a:cubicBezTo>
                <a:cubicBezTo>
                  <a:pt x="12016" y="20435"/>
                  <a:pt x="12032" y="20434"/>
                  <a:pt x="12040" y="20468"/>
                </a:cubicBezTo>
                <a:cubicBezTo>
                  <a:pt x="12058" y="20546"/>
                  <a:pt x="12117" y="20461"/>
                  <a:pt x="12117" y="20358"/>
                </a:cubicBezTo>
                <a:cubicBezTo>
                  <a:pt x="12117" y="20305"/>
                  <a:pt x="12131" y="20250"/>
                  <a:pt x="12148" y="20234"/>
                </a:cubicBezTo>
                <a:cubicBezTo>
                  <a:pt x="12171" y="20213"/>
                  <a:pt x="12175" y="20246"/>
                  <a:pt x="12162" y="20352"/>
                </a:cubicBezTo>
                <a:cubicBezTo>
                  <a:pt x="12147" y="20468"/>
                  <a:pt x="12151" y="20502"/>
                  <a:pt x="12183" y="20502"/>
                </a:cubicBezTo>
                <a:cubicBezTo>
                  <a:pt x="12205" y="20502"/>
                  <a:pt x="12229" y="20522"/>
                  <a:pt x="12235" y="20550"/>
                </a:cubicBezTo>
                <a:cubicBezTo>
                  <a:pt x="12244" y="20590"/>
                  <a:pt x="12257" y="20591"/>
                  <a:pt x="12293" y="20547"/>
                </a:cubicBezTo>
                <a:cubicBezTo>
                  <a:pt x="12349" y="20479"/>
                  <a:pt x="12353" y="20378"/>
                  <a:pt x="12299" y="20378"/>
                </a:cubicBezTo>
                <a:cubicBezTo>
                  <a:pt x="12274" y="20378"/>
                  <a:pt x="12256" y="20330"/>
                  <a:pt x="12250" y="20248"/>
                </a:cubicBezTo>
                <a:cubicBezTo>
                  <a:pt x="12243" y="20132"/>
                  <a:pt x="12231" y="20112"/>
                  <a:pt x="12152" y="20101"/>
                </a:cubicBezTo>
                <a:cubicBezTo>
                  <a:pt x="12074" y="20090"/>
                  <a:pt x="12061" y="20102"/>
                  <a:pt x="12060" y="20183"/>
                </a:cubicBezTo>
                <a:lnTo>
                  <a:pt x="12058" y="20276"/>
                </a:lnTo>
                <a:lnTo>
                  <a:pt x="12033" y="20186"/>
                </a:lnTo>
                <a:cubicBezTo>
                  <a:pt x="12004" y="20081"/>
                  <a:pt x="11918" y="20065"/>
                  <a:pt x="11867" y="20155"/>
                </a:cubicBezTo>
                <a:cubicBezTo>
                  <a:pt x="11836" y="20209"/>
                  <a:pt x="11829" y="20209"/>
                  <a:pt x="11799" y="20149"/>
                </a:cubicBezTo>
                <a:cubicBezTo>
                  <a:pt x="11775" y="20101"/>
                  <a:pt x="11744" y="20090"/>
                  <a:pt x="11691" y="20110"/>
                </a:cubicBezTo>
                <a:cubicBezTo>
                  <a:pt x="11630" y="20132"/>
                  <a:pt x="11618" y="20125"/>
                  <a:pt x="11618" y="20056"/>
                </a:cubicBezTo>
                <a:cubicBezTo>
                  <a:pt x="11618" y="20010"/>
                  <a:pt x="11599" y="19974"/>
                  <a:pt x="11576" y="19974"/>
                </a:cubicBezTo>
                <a:cubicBezTo>
                  <a:pt x="11553" y="19974"/>
                  <a:pt x="11535" y="20009"/>
                  <a:pt x="11535" y="20053"/>
                </a:cubicBezTo>
                <a:cubicBezTo>
                  <a:pt x="11535" y="20121"/>
                  <a:pt x="11520" y="20130"/>
                  <a:pt x="11450" y="20110"/>
                </a:cubicBezTo>
                <a:cubicBezTo>
                  <a:pt x="11401" y="20095"/>
                  <a:pt x="11352" y="20105"/>
                  <a:pt x="11327" y="20135"/>
                </a:cubicBezTo>
                <a:cubicBezTo>
                  <a:pt x="11298" y="20170"/>
                  <a:pt x="11285" y="20172"/>
                  <a:pt x="11285" y="20141"/>
                </a:cubicBezTo>
                <a:cubicBezTo>
                  <a:pt x="11285" y="20069"/>
                  <a:pt x="11143" y="20087"/>
                  <a:pt x="11082" y="20166"/>
                </a:cubicBezTo>
                <a:cubicBezTo>
                  <a:pt x="11030" y="20235"/>
                  <a:pt x="11029" y="20235"/>
                  <a:pt x="11048" y="20146"/>
                </a:cubicBezTo>
                <a:cubicBezTo>
                  <a:pt x="11058" y="20096"/>
                  <a:pt x="11056" y="20053"/>
                  <a:pt x="11042" y="20053"/>
                </a:cubicBezTo>
                <a:cubicBezTo>
                  <a:pt x="10980" y="20053"/>
                  <a:pt x="10840" y="20146"/>
                  <a:pt x="10840" y="20189"/>
                </a:cubicBezTo>
                <a:cubicBezTo>
                  <a:pt x="10839" y="20214"/>
                  <a:pt x="10827" y="20206"/>
                  <a:pt x="10813" y="20169"/>
                </a:cubicBezTo>
                <a:cubicBezTo>
                  <a:pt x="10792" y="20118"/>
                  <a:pt x="10747" y="20101"/>
                  <a:pt x="10633" y="20101"/>
                </a:cubicBezTo>
                <a:cubicBezTo>
                  <a:pt x="10510" y="20101"/>
                  <a:pt x="10480" y="20114"/>
                  <a:pt x="10479" y="20169"/>
                </a:cubicBezTo>
                <a:cubicBezTo>
                  <a:pt x="10478" y="20231"/>
                  <a:pt x="10476" y="20231"/>
                  <a:pt x="10450" y="20166"/>
                </a:cubicBezTo>
                <a:cubicBezTo>
                  <a:pt x="10411" y="20068"/>
                  <a:pt x="10326" y="20077"/>
                  <a:pt x="10273" y="20186"/>
                </a:cubicBezTo>
                <a:cubicBezTo>
                  <a:pt x="10229" y="20275"/>
                  <a:pt x="10228" y="20272"/>
                  <a:pt x="10246" y="20124"/>
                </a:cubicBezTo>
                <a:cubicBezTo>
                  <a:pt x="10261" y="20000"/>
                  <a:pt x="10257" y="19974"/>
                  <a:pt x="10221" y="19974"/>
                </a:cubicBezTo>
                <a:close/>
                <a:moveTo>
                  <a:pt x="12684" y="19974"/>
                </a:moveTo>
                <a:cubicBezTo>
                  <a:pt x="12660" y="19974"/>
                  <a:pt x="12635" y="20000"/>
                  <a:pt x="12626" y="20034"/>
                </a:cubicBezTo>
                <a:cubicBezTo>
                  <a:pt x="12617" y="20067"/>
                  <a:pt x="12588" y="20096"/>
                  <a:pt x="12563" y="20096"/>
                </a:cubicBezTo>
                <a:cubicBezTo>
                  <a:pt x="12537" y="20096"/>
                  <a:pt x="12502" y="20117"/>
                  <a:pt x="12484" y="20144"/>
                </a:cubicBezTo>
                <a:cubicBezTo>
                  <a:pt x="12440" y="20208"/>
                  <a:pt x="12439" y="20448"/>
                  <a:pt x="12484" y="20474"/>
                </a:cubicBezTo>
                <a:cubicBezTo>
                  <a:pt x="12503" y="20485"/>
                  <a:pt x="12553" y="20495"/>
                  <a:pt x="12595" y="20496"/>
                </a:cubicBezTo>
                <a:cubicBezTo>
                  <a:pt x="12665" y="20499"/>
                  <a:pt x="12671" y="20488"/>
                  <a:pt x="12674" y="20350"/>
                </a:cubicBezTo>
                <a:lnTo>
                  <a:pt x="12678" y="20197"/>
                </a:lnTo>
                <a:lnTo>
                  <a:pt x="12696" y="20338"/>
                </a:lnTo>
                <a:cubicBezTo>
                  <a:pt x="12712" y="20476"/>
                  <a:pt x="12717" y="20480"/>
                  <a:pt x="12842" y="20485"/>
                </a:cubicBezTo>
                <a:cubicBezTo>
                  <a:pt x="12968" y="20491"/>
                  <a:pt x="12971" y="20489"/>
                  <a:pt x="12989" y="20355"/>
                </a:cubicBezTo>
                <a:cubicBezTo>
                  <a:pt x="12999" y="20274"/>
                  <a:pt x="13022" y="20217"/>
                  <a:pt x="13046" y="20217"/>
                </a:cubicBezTo>
                <a:cubicBezTo>
                  <a:pt x="13069" y="20217"/>
                  <a:pt x="13087" y="20188"/>
                  <a:pt x="13087" y="20155"/>
                </a:cubicBezTo>
                <a:cubicBezTo>
                  <a:pt x="13087" y="20114"/>
                  <a:pt x="13059" y="20096"/>
                  <a:pt x="13004" y="20096"/>
                </a:cubicBezTo>
                <a:cubicBezTo>
                  <a:pt x="12958" y="20096"/>
                  <a:pt x="12921" y="20113"/>
                  <a:pt x="12921" y="20135"/>
                </a:cubicBezTo>
                <a:cubicBezTo>
                  <a:pt x="12921" y="20159"/>
                  <a:pt x="12898" y="20157"/>
                  <a:pt x="12865" y="20127"/>
                </a:cubicBezTo>
                <a:cubicBezTo>
                  <a:pt x="12820" y="20086"/>
                  <a:pt x="12799" y="20086"/>
                  <a:pt x="12751" y="20129"/>
                </a:cubicBezTo>
                <a:cubicBezTo>
                  <a:pt x="12696" y="20180"/>
                  <a:pt x="12692" y="20178"/>
                  <a:pt x="12709" y="20079"/>
                </a:cubicBezTo>
                <a:cubicBezTo>
                  <a:pt x="12723" y="19999"/>
                  <a:pt x="12716" y="19974"/>
                  <a:pt x="12684" y="19974"/>
                </a:cubicBezTo>
                <a:close/>
                <a:moveTo>
                  <a:pt x="13245" y="19974"/>
                </a:moveTo>
                <a:cubicBezTo>
                  <a:pt x="13225" y="19970"/>
                  <a:pt x="13200" y="19977"/>
                  <a:pt x="13189" y="20002"/>
                </a:cubicBezTo>
                <a:cubicBezTo>
                  <a:pt x="13182" y="20019"/>
                  <a:pt x="13167" y="20139"/>
                  <a:pt x="13156" y="20268"/>
                </a:cubicBezTo>
                <a:lnTo>
                  <a:pt x="13137" y="20502"/>
                </a:lnTo>
                <a:lnTo>
                  <a:pt x="13218" y="20502"/>
                </a:lnTo>
                <a:cubicBezTo>
                  <a:pt x="13262" y="20502"/>
                  <a:pt x="13313" y="20478"/>
                  <a:pt x="13332" y="20451"/>
                </a:cubicBezTo>
                <a:cubicBezTo>
                  <a:pt x="13357" y="20413"/>
                  <a:pt x="13364" y="20413"/>
                  <a:pt x="13364" y="20451"/>
                </a:cubicBezTo>
                <a:cubicBezTo>
                  <a:pt x="13364" y="20478"/>
                  <a:pt x="13384" y="20502"/>
                  <a:pt x="13407" y="20502"/>
                </a:cubicBezTo>
                <a:cubicBezTo>
                  <a:pt x="13430" y="20502"/>
                  <a:pt x="13447" y="20471"/>
                  <a:pt x="13447" y="20434"/>
                </a:cubicBezTo>
                <a:cubicBezTo>
                  <a:pt x="13447" y="20373"/>
                  <a:pt x="13452" y="20372"/>
                  <a:pt x="13501" y="20437"/>
                </a:cubicBezTo>
                <a:cubicBezTo>
                  <a:pt x="13566" y="20524"/>
                  <a:pt x="13711" y="20493"/>
                  <a:pt x="13686" y="20398"/>
                </a:cubicBezTo>
                <a:cubicBezTo>
                  <a:pt x="13678" y="20366"/>
                  <a:pt x="13683" y="20330"/>
                  <a:pt x="13696" y="20319"/>
                </a:cubicBezTo>
                <a:cubicBezTo>
                  <a:pt x="13709" y="20307"/>
                  <a:pt x="13727" y="20346"/>
                  <a:pt x="13736" y="20403"/>
                </a:cubicBezTo>
                <a:cubicBezTo>
                  <a:pt x="13760" y="20542"/>
                  <a:pt x="13802" y="20513"/>
                  <a:pt x="13883" y="20302"/>
                </a:cubicBezTo>
                <a:cubicBezTo>
                  <a:pt x="13957" y="20109"/>
                  <a:pt x="13947" y="20048"/>
                  <a:pt x="13858" y="20129"/>
                </a:cubicBezTo>
                <a:cubicBezTo>
                  <a:pt x="13823" y="20161"/>
                  <a:pt x="13793" y="20167"/>
                  <a:pt x="13783" y="20144"/>
                </a:cubicBezTo>
                <a:cubicBezTo>
                  <a:pt x="13759" y="20090"/>
                  <a:pt x="13581" y="20091"/>
                  <a:pt x="13538" y="20144"/>
                </a:cubicBezTo>
                <a:cubicBezTo>
                  <a:pt x="13511" y="20177"/>
                  <a:pt x="13503" y="20161"/>
                  <a:pt x="13503" y="20079"/>
                </a:cubicBezTo>
                <a:cubicBezTo>
                  <a:pt x="13503" y="20011"/>
                  <a:pt x="13487" y="19974"/>
                  <a:pt x="13461" y="19974"/>
                </a:cubicBezTo>
                <a:cubicBezTo>
                  <a:pt x="13435" y="19974"/>
                  <a:pt x="13420" y="20010"/>
                  <a:pt x="13420" y="20073"/>
                </a:cubicBezTo>
                <a:cubicBezTo>
                  <a:pt x="13420" y="20191"/>
                  <a:pt x="13421" y="20191"/>
                  <a:pt x="13332" y="20124"/>
                </a:cubicBezTo>
                <a:cubicBezTo>
                  <a:pt x="13294" y="20096"/>
                  <a:pt x="13268" y="20050"/>
                  <a:pt x="13274" y="20022"/>
                </a:cubicBezTo>
                <a:cubicBezTo>
                  <a:pt x="13280" y="19996"/>
                  <a:pt x="13265" y="19979"/>
                  <a:pt x="13245" y="19974"/>
                </a:cubicBezTo>
                <a:close/>
                <a:moveTo>
                  <a:pt x="17155" y="19974"/>
                </a:moveTo>
                <a:cubicBezTo>
                  <a:pt x="17112" y="19974"/>
                  <a:pt x="17083" y="20081"/>
                  <a:pt x="17076" y="20276"/>
                </a:cubicBezTo>
                <a:cubicBezTo>
                  <a:pt x="17073" y="20395"/>
                  <a:pt x="17072" y="20395"/>
                  <a:pt x="17055" y="20256"/>
                </a:cubicBezTo>
                <a:cubicBezTo>
                  <a:pt x="17041" y="20139"/>
                  <a:pt x="17027" y="20115"/>
                  <a:pt x="16970" y="20115"/>
                </a:cubicBezTo>
                <a:cubicBezTo>
                  <a:pt x="16926" y="20115"/>
                  <a:pt x="16890" y="20148"/>
                  <a:pt x="16868" y="20211"/>
                </a:cubicBezTo>
                <a:lnTo>
                  <a:pt x="16836" y="20310"/>
                </a:lnTo>
                <a:lnTo>
                  <a:pt x="16826" y="20211"/>
                </a:lnTo>
                <a:cubicBezTo>
                  <a:pt x="16817" y="20123"/>
                  <a:pt x="16801" y="20114"/>
                  <a:pt x="16656" y="20104"/>
                </a:cubicBezTo>
                <a:cubicBezTo>
                  <a:pt x="16516" y="20095"/>
                  <a:pt x="16498" y="20105"/>
                  <a:pt x="16498" y="20172"/>
                </a:cubicBezTo>
                <a:cubicBezTo>
                  <a:pt x="16498" y="20214"/>
                  <a:pt x="16490" y="20305"/>
                  <a:pt x="16481" y="20375"/>
                </a:cubicBezTo>
                <a:cubicBezTo>
                  <a:pt x="16468" y="20472"/>
                  <a:pt x="16472" y="20502"/>
                  <a:pt x="16504" y="20502"/>
                </a:cubicBezTo>
                <a:cubicBezTo>
                  <a:pt x="16530" y="20502"/>
                  <a:pt x="16554" y="20446"/>
                  <a:pt x="16566" y="20358"/>
                </a:cubicBezTo>
                <a:cubicBezTo>
                  <a:pt x="16576" y="20280"/>
                  <a:pt x="16593" y="20217"/>
                  <a:pt x="16604" y="20217"/>
                </a:cubicBezTo>
                <a:cubicBezTo>
                  <a:pt x="16616" y="20217"/>
                  <a:pt x="16620" y="20280"/>
                  <a:pt x="16614" y="20358"/>
                </a:cubicBezTo>
                <a:cubicBezTo>
                  <a:pt x="16605" y="20468"/>
                  <a:pt x="16612" y="20502"/>
                  <a:pt x="16647" y="20502"/>
                </a:cubicBezTo>
                <a:cubicBezTo>
                  <a:pt x="16674" y="20502"/>
                  <a:pt x="16693" y="20465"/>
                  <a:pt x="16693" y="20409"/>
                </a:cubicBezTo>
                <a:cubicBezTo>
                  <a:pt x="16693" y="20359"/>
                  <a:pt x="16706" y="20290"/>
                  <a:pt x="16722" y="20256"/>
                </a:cubicBezTo>
                <a:cubicBezTo>
                  <a:pt x="16743" y="20210"/>
                  <a:pt x="16747" y="20231"/>
                  <a:pt x="16741" y="20338"/>
                </a:cubicBezTo>
                <a:cubicBezTo>
                  <a:pt x="16734" y="20456"/>
                  <a:pt x="16743" y="20482"/>
                  <a:pt x="16789" y="20485"/>
                </a:cubicBezTo>
                <a:cubicBezTo>
                  <a:pt x="16820" y="20487"/>
                  <a:pt x="16878" y="20490"/>
                  <a:pt x="16920" y="20494"/>
                </a:cubicBezTo>
                <a:cubicBezTo>
                  <a:pt x="16969" y="20497"/>
                  <a:pt x="16997" y="20523"/>
                  <a:pt x="16997" y="20564"/>
                </a:cubicBezTo>
                <a:cubicBezTo>
                  <a:pt x="16997" y="20690"/>
                  <a:pt x="17117" y="20613"/>
                  <a:pt x="17142" y="20471"/>
                </a:cubicBezTo>
                <a:cubicBezTo>
                  <a:pt x="17169" y="20318"/>
                  <a:pt x="17273" y="20278"/>
                  <a:pt x="17273" y="20420"/>
                </a:cubicBezTo>
                <a:cubicBezTo>
                  <a:pt x="17273" y="20465"/>
                  <a:pt x="17261" y="20502"/>
                  <a:pt x="17246" y="20502"/>
                </a:cubicBezTo>
                <a:cubicBezTo>
                  <a:pt x="17231" y="20502"/>
                  <a:pt x="17219" y="20528"/>
                  <a:pt x="17219" y="20561"/>
                </a:cubicBezTo>
                <a:cubicBezTo>
                  <a:pt x="17219" y="20642"/>
                  <a:pt x="17319" y="20640"/>
                  <a:pt x="17341" y="20558"/>
                </a:cubicBezTo>
                <a:cubicBezTo>
                  <a:pt x="17350" y="20523"/>
                  <a:pt x="17359" y="20454"/>
                  <a:pt x="17360" y="20406"/>
                </a:cubicBezTo>
                <a:lnTo>
                  <a:pt x="17360" y="20319"/>
                </a:lnTo>
                <a:lnTo>
                  <a:pt x="17385" y="20409"/>
                </a:lnTo>
                <a:cubicBezTo>
                  <a:pt x="17417" y="20525"/>
                  <a:pt x="17576" y="20541"/>
                  <a:pt x="17581" y="20429"/>
                </a:cubicBezTo>
                <a:cubicBezTo>
                  <a:pt x="17585" y="20361"/>
                  <a:pt x="17587" y="20361"/>
                  <a:pt x="17599" y="20429"/>
                </a:cubicBezTo>
                <a:cubicBezTo>
                  <a:pt x="17620" y="20549"/>
                  <a:pt x="17689" y="20513"/>
                  <a:pt x="17689" y="20381"/>
                </a:cubicBezTo>
                <a:cubicBezTo>
                  <a:pt x="17689" y="20315"/>
                  <a:pt x="17703" y="20251"/>
                  <a:pt x="17718" y="20237"/>
                </a:cubicBezTo>
                <a:cubicBezTo>
                  <a:pt x="17735" y="20222"/>
                  <a:pt x="17745" y="20268"/>
                  <a:pt x="17745" y="20350"/>
                </a:cubicBezTo>
                <a:cubicBezTo>
                  <a:pt x="17745" y="20475"/>
                  <a:pt x="17753" y="20488"/>
                  <a:pt x="17828" y="20491"/>
                </a:cubicBezTo>
                <a:cubicBezTo>
                  <a:pt x="17902" y="20494"/>
                  <a:pt x="17911" y="20481"/>
                  <a:pt x="17926" y="20347"/>
                </a:cubicBezTo>
                <a:cubicBezTo>
                  <a:pt x="17936" y="20265"/>
                  <a:pt x="17949" y="20146"/>
                  <a:pt x="17957" y="20084"/>
                </a:cubicBezTo>
                <a:cubicBezTo>
                  <a:pt x="17967" y="20004"/>
                  <a:pt x="17959" y="19974"/>
                  <a:pt x="17930" y="19974"/>
                </a:cubicBezTo>
                <a:cubicBezTo>
                  <a:pt x="17887" y="19974"/>
                  <a:pt x="17860" y="20081"/>
                  <a:pt x="17853" y="20276"/>
                </a:cubicBezTo>
                <a:cubicBezTo>
                  <a:pt x="17849" y="20395"/>
                  <a:pt x="17849" y="20395"/>
                  <a:pt x="17832" y="20256"/>
                </a:cubicBezTo>
                <a:cubicBezTo>
                  <a:pt x="17816" y="20122"/>
                  <a:pt x="17809" y="20113"/>
                  <a:pt x="17693" y="20101"/>
                </a:cubicBezTo>
                <a:cubicBezTo>
                  <a:pt x="17562" y="20088"/>
                  <a:pt x="17524" y="20129"/>
                  <a:pt x="17524" y="20288"/>
                </a:cubicBezTo>
                <a:cubicBezTo>
                  <a:pt x="17523" y="20338"/>
                  <a:pt x="17511" y="20378"/>
                  <a:pt x="17495" y="20378"/>
                </a:cubicBezTo>
                <a:cubicBezTo>
                  <a:pt x="17477" y="20378"/>
                  <a:pt x="17472" y="20325"/>
                  <a:pt x="17483" y="20237"/>
                </a:cubicBezTo>
                <a:cubicBezTo>
                  <a:pt x="17497" y="20125"/>
                  <a:pt x="17493" y="20096"/>
                  <a:pt x="17460" y="20096"/>
                </a:cubicBezTo>
                <a:cubicBezTo>
                  <a:pt x="17437" y="20096"/>
                  <a:pt x="17411" y="20067"/>
                  <a:pt x="17402" y="20034"/>
                </a:cubicBezTo>
                <a:cubicBezTo>
                  <a:pt x="17376" y="19935"/>
                  <a:pt x="17335" y="19965"/>
                  <a:pt x="17315" y="20096"/>
                </a:cubicBezTo>
                <a:cubicBezTo>
                  <a:pt x="17301" y="20191"/>
                  <a:pt x="17283" y="20217"/>
                  <a:pt x="17229" y="20217"/>
                </a:cubicBezTo>
                <a:cubicBezTo>
                  <a:pt x="17166" y="20217"/>
                  <a:pt x="17160" y="20206"/>
                  <a:pt x="17177" y="20096"/>
                </a:cubicBezTo>
                <a:cubicBezTo>
                  <a:pt x="17190" y="20004"/>
                  <a:pt x="17186" y="19974"/>
                  <a:pt x="17155" y="19974"/>
                </a:cubicBezTo>
                <a:close/>
                <a:moveTo>
                  <a:pt x="493" y="19977"/>
                </a:moveTo>
                <a:cubicBezTo>
                  <a:pt x="461" y="19985"/>
                  <a:pt x="426" y="20013"/>
                  <a:pt x="403" y="20062"/>
                </a:cubicBezTo>
                <a:cubicBezTo>
                  <a:pt x="351" y="20170"/>
                  <a:pt x="346" y="20445"/>
                  <a:pt x="395" y="20474"/>
                </a:cubicBezTo>
                <a:cubicBezTo>
                  <a:pt x="459" y="20512"/>
                  <a:pt x="520" y="20501"/>
                  <a:pt x="551" y="20446"/>
                </a:cubicBezTo>
                <a:cubicBezTo>
                  <a:pt x="587" y="20382"/>
                  <a:pt x="600" y="20089"/>
                  <a:pt x="571" y="20019"/>
                </a:cubicBezTo>
                <a:cubicBezTo>
                  <a:pt x="554" y="19981"/>
                  <a:pt x="525" y="19969"/>
                  <a:pt x="493" y="19977"/>
                </a:cubicBezTo>
                <a:close/>
                <a:moveTo>
                  <a:pt x="783" y="19977"/>
                </a:moveTo>
                <a:cubicBezTo>
                  <a:pt x="642" y="19971"/>
                  <a:pt x="609" y="19979"/>
                  <a:pt x="609" y="20031"/>
                </a:cubicBezTo>
                <a:cubicBezTo>
                  <a:pt x="609" y="20071"/>
                  <a:pt x="636" y="20096"/>
                  <a:pt x="680" y="20096"/>
                </a:cubicBezTo>
                <a:lnTo>
                  <a:pt x="750" y="20096"/>
                </a:lnTo>
                <a:lnTo>
                  <a:pt x="680" y="20256"/>
                </a:lnTo>
                <a:cubicBezTo>
                  <a:pt x="642" y="20345"/>
                  <a:pt x="609" y="20437"/>
                  <a:pt x="609" y="20460"/>
                </a:cubicBezTo>
                <a:cubicBezTo>
                  <a:pt x="609" y="20562"/>
                  <a:pt x="687" y="20484"/>
                  <a:pt x="748" y="20321"/>
                </a:cubicBezTo>
                <a:cubicBezTo>
                  <a:pt x="792" y="20204"/>
                  <a:pt x="828" y="20152"/>
                  <a:pt x="854" y="20166"/>
                </a:cubicBezTo>
                <a:cubicBezTo>
                  <a:pt x="876" y="20178"/>
                  <a:pt x="903" y="20163"/>
                  <a:pt x="915" y="20132"/>
                </a:cubicBezTo>
                <a:cubicBezTo>
                  <a:pt x="928" y="20102"/>
                  <a:pt x="949" y="20090"/>
                  <a:pt x="960" y="20107"/>
                </a:cubicBezTo>
                <a:cubicBezTo>
                  <a:pt x="971" y="20123"/>
                  <a:pt x="941" y="20197"/>
                  <a:pt x="892" y="20271"/>
                </a:cubicBezTo>
                <a:cubicBezTo>
                  <a:pt x="771" y="20454"/>
                  <a:pt x="777" y="20509"/>
                  <a:pt x="919" y="20494"/>
                </a:cubicBezTo>
                <a:cubicBezTo>
                  <a:pt x="1040" y="20480"/>
                  <a:pt x="1109" y="20378"/>
                  <a:pt x="996" y="20378"/>
                </a:cubicBezTo>
                <a:lnTo>
                  <a:pt x="933" y="20378"/>
                </a:lnTo>
                <a:lnTo>
                  <a:pt x="993" y="20285"/>
                </a:lnTo>
                <a:cubicBezTo>
                  <a:pt x="1065" y="20171"/>
                  <a:pt x="1071" y="20027"/>
                  <a:pt x="1004" y="20002"/>
                </a:cubicBezTo>
                <a:cubicBezTo>
                  <a:pt x="977" y="19993"/>
                  <a:pt x="878" y="19982"/>
                  <a:pt x="783" y="19977"/>
                </a:cubicBezTo>
                <a:close/>
                <a:moveTo>
                  <a:pt x="18183" y="19977"/>
                </a:moveTo>
                <a:cubicBezTo>
                  <a:pt x="18153" y="19979"/>
                  <a:pt x="18123" y="20004"/>
                  <a:pt x="18092" y="20053"/>
                </a:cubicBezTo>
                <a:cubicBezTo>
                  <a:pt x="18030" y="20154"/>
                  <a:pt x="18059" y="20212"/>
                  <a:pt x="18137" y="20141"/>
                </a:cubicBezTo>
                <a:cubicBezTo>
                  <a:pt x="18232" y="20053"/>
                  <a:pt x="18227" y="20119"/>
                  <a:pt x="18123" y="20288"/>
                </a:cubicBezTo>
                <a:cubicBezTo>
                  <a:pt x="18069" y="20375"/>
                  <a:pt x="18032" y="20459"/>
                  <a:pt x="18042" y="20474"/>
                </a:cubicBezTo>
                <a:cubicBezTo>
                  <a:pt x="18052" y="20488"/>
                  <a:pt x="18107" y="20502"/>
                  <a:pt x="18165" y="20502"/>
                </a:cubicBezTo>
                <a:cubicBezTo>
                  <a:pt x="18248" y="20502"/>
                  <a:pt x="18273" y="20484"/>
                  <a:pt x="18273" y="20429"/>
                </a:cubicBezTo>
                <a:cubicBezTo>
                  <a:pt x="18274" y="20361"/>
                  <a:pt x="18275" y="20361"/>
                  <a:pt x="18302" y="20429"/>
                </a:cubicBezTo>
                <a:cubicBezTo>
                  <a:pt x="18335" y="20511"/>
                  <a:pt x="18412" y="20522"/>
                  <a:pt x="18460" y="20451"/>
                </a:cubicBezTo>
                <a:cubicBezTo>
                  <a:pt x="18486" y="20413"/>
                  <a:pt x="18493" y="20413"/>
                  <a:pt x="18493" y="20451"/>
                </a:cubicBezTo>
                <a:cubicBezTo>
                  <a:pt x="18493" y="20482"/>
                  <a:pt x="18540" y="20502"/>
                  <a:pt x="18618" y="20502"/>
                </a:cubicBezTo>
                <a:cubicBezTo>
                  <a:pt x="18687" y="20502"/>
                  <a:pt x="18744" y="20482"/>
                  <a:pt x="18744" y="20460"/>
                </a:cubicBezTo>
                <a:cubicBezTo>
                  <a:pt x="18744" y="20435"/>
                  <a:pt x="18767" y="20438"/>
                  <a:pt x="18800" y="20468"/>
                </a:cubicBezTo>
                <a:cubicBezTo>
                  <a:pt x="18844" y="20509"/>
                  <a:pt x="18865" y="20509"/>
                  <a:pt x="18909" y="20468"/>
                </a:cubicBezTo>
                <a:cubicBezTo>
                  <a:pt x="18942" y="20438"/>
                  <a:pt x="18965" y="20435"/>
                  <a:pt x="18965" y="20460"/>
                </a:cubicBezTo>
                <a:cubicBezTo>
                  <a:pt x="18965" y="20482"/>
                  <a:pt x="18985" y="20502"/>
                  <a:pt x="19008" y="20502"/>
                </a:cubicBezTo>
                <a:cubicBezTo>
                  <a:pt x="19031" y="20502"/>
                  <a:pt x="19048" y="20473"/>
                  <a:pt x="19048" y="20440"/>
                </a:cubicBezTo>
                <a:cubicBezTo>
                  <a:pt x="19048" y="20406"/>
                  <a:pt x="19031" y="20378"/>
                  <a:pt x="19010" y="20378"/>
                </a:cubicBezTo>
                <a:cubicBezTo>
                  <a:pt x="18960" y="20378"/>
                  <a:pt x="18941" y="20258"/>
                  <a:pt x="18977" y="20169"/>
                </a:cubicBezTo>
                <a:cubicBezTo>
                  <a:pt x="19013" y="20080"/>
                  <a:pt x="18948" y="19963"/>
                  <a:pt x="18873" y="19980"/>
                </a:cubicBezTo>
                <a:cubicBezTo>
                  <a:pt x="18799" y="19996"/>
                  <a:pt x="18744" y="20125"/>
                  <a:pt x="18792" y="20169"/>
                </a:cubicBezTo>
                <a:cubicBezTo>
                  <a:pt x="18837" y="20211"/>
                  <a:pt x="18745" y="20378"/>
                  <a:pt x="18676" y="20378"/>
                </a:cubicBezTo>
                <a:cubicBezTo>
                  <a:pt x="18636" y="20378"/>
                  <a:pt x="18639" y="20367"/>
                  <a:pt x="18688" y="20290"/>
                </a:cubicBezTo>
                <a:cubicBezTo>
                  <a:pt x="18756" y="20183"/>
                  <a:pt x="18760" y="20032"/>
                  <a:pt x="18697" y="19997"/>
                </a:cubicBezTo>
                <a:cubicBezTo>
                  <a:pt x="18640" y="19965"/>
                  <a:pt x="18549" y="20004"/>
                  <a:pt x="18549" y="20062"/>
                </a:cubicBezTo>
                <a:cubicBezTo>
                  <a:pt x="18549" y="20086"/>
                  <a:pt x="18524" y="20075"/>
                  <a:pt x="18495" y="20036"/>
                </a:cubicBezTo>
                <a:cubicBezTo>
                  <a:pt x="18439" y="19962"/>
                  <a:pt x="18327" y="19979"/>
                  <a:pt x="18327" y="20062"/>
                </a:cubicBezTo>
                <a:cubicBezTo>
                  <a:pt x="18327" y="20086"/>
                  <a:pt x="18305" y="20076"/>
                  <a:pt x="18277" y="20039"/>
                </a:cubicBezTo>
                <a:cubicBezTo>
                  <a:pt x="18244" y="19995"/>
                  <a:pt x="18213" y="19975"/>
                  <a:pt x="18183" y="19977"/>
                </a:cubicBezTo>
                <a:close/>
                <a:moveTo>
                  <a:pt x="16352" y="19983"/>
                </a:moveTo>
                <a:cubicBezTo>
                  <a:pt x="16316" y="20000"/>
                  <a:pt x="16245" y="20441"/>
                  <a:pt x="16271" y="20479"/>
                </a:cubicBezTo>
                <a:cubicBezTo>
                  <a:pt x="16303" y="20526"/>
                  <a:pt x="16347" y="20469"/>
                  <a:pt x="16363" y="20355"/>
                </a:cubicBezTo>
                <a:cubicBezTo>
                  <a:pt x="16395" y="20143"/>
                  <a:pt x="16388" y="19965"/>
                  <a:pt x="16352" y="19983"/>
                </a:cubicBezTo>
                <a:close/>
                <a:moveTo>
                  <a:pt x="212" y="19986"/>
                </a:moveTo>
                <a:cubicBezTo>
                  <a:pt x="205" y="19979"/>
                  <a:pt x="189" y="19982"/>
                  <a:pt x="162" y="19994"/>
                </a:cubicBezTo>
                <a:cubicBezTo>
                  <a:pt x="69" y="20035"/>
                  <a:pt x="34" y="20090"/>
                  <a:pt x="77" y="20129"/>
                </a:cubicBezTo>
                <a:cubicBezTo>
                  <a:pt x="102" y="20152"/>
                  <a:pt x="107" y="20214"/>
                  <a:pt x="94" y="20333"/>
                </a:cubicBezTo>
                <a:cubicBezTo>
                  <a:pt x="79" y="20471"/>
                  <a:pt x="84" y="20502"/>
                  <a:pt x="119" y="20502"/>
                </a:cubicBezTo>
                <a:cubicBezTo>
                  <a:pt x="150" y="20502"/>
                  <a:pt x="168" y="20444"/>
                  <a:pt x="181" y="20307"/>
                </a:cubicBezTo>
                <a:cubicBezTo>
                  <a:pt x="191" y="20201"/>
                  <a:pt x="206" y="20080"/>
                  <a:pt x="214" y="20039"/>
                </a:cubicBezTo>
                <a:cubicBezTo>
                  <a:pt x="220" y="20008"/>
                  <a:pt x="219" y="19992"/>
                  <a:pt x="212" y="19986"/>
                </a:cubicBezTo>
                <a:close/>
                <a:moveTo>
                  <a:pt x="293" y="20378"/>
                </a:moveTo>
                <a:cubicBezTo>
                  <a:pt x="269" y="20378"/>
                  <a:pt x="249" y="20407"/>
                  <a:pt x="249" y="20443"/>
                </a:cubicBezTo>
                <a:cubicBezTo>
                  <a:pt x="249" y="20514"/>
                  <a:pt x="309" y="20501"/>
                  <a:pt x="326" y="20426"/>
                </a:cubicBezTo>
                <a:cubicBezTo>
                  <a:pt x="332" y="20399"/>
                  <a:pt x="317" y="20378"/>
                  <a:pt x="293" y="20378"/>
                </a:cubicBezTo>
                <a:close/>
                <a:moveTo>
                  <a:pt x="1465" y="20945"/>
                </a:moveTo>
                <a:cubicBezTo>
                  <a:pt x="1440" y="20912"/>
                  <a:pt x="1415" y="21013"/>
                  <a:pt x="1415" y="21191"/>
                </a:cubicBezTo>
                <a:cubicBezTo>
                  <a:pt x="1415" y="21326"/>
                  <a:pt x="1401" y="21433"/>
                  <a:pt x="1386" y="21433"/>
                </a:cubicBezTo>
                <a:cubicBezTo>
                  <a:pt x="1371" y="21433"/>
                  <a:pt x="1359" y="21462"/>
                  <a:pt x="1359" y="21495"/>
                </a:cubicBezTo>
                <a:cubicBezTo>
                  <a:pt x="1359" y="21564"/>
                  <a:pt x="1429" y="21578"/>
                  <a:pt x="1455" y="21515"/>
                </a:cubicBezTo>
                <a:cubicBezTo>
                  <a:pt x="1465" y="21493"/>
                  <a:pt x="1493" y="21476"/>
                  <a:pt x="1519" y="21476"/>
                </a:cubicBezTo>
                <a:cubicBezTo>
                  <a:pt x="1545" y="21475"/>
                  <a:pt x="1600" y="21448"/>
                  <a:pt x="1642" y="21416"/>
                </a:cubicBezTo>
                <a:cubicBezTo>
                  <a:pt x="1686" y="21383"/>
                  <a:pt x="1725" y="21375"/>
                  <a:pt x="1735" y="21397"/>
                </a:cubicBezTo>
                <a:cubicBezTo>
                  <a:pt x="1769" y="21479"/>
                  <a:pt x="1802" y="21427"/>
                  <a:pt x="1802" y="21292"/>
                </a:cubicBezTo>
                <a:cubicBezTo>
                  <a:pt x="1802" y="21214"/>
                  <a:pt x="1814" y="21151"/>
                  <a:pt x="1829" y="21151"/>
                </a:cubicBezTo>
                <a:cubicBezTo>
                  <a:pt x="1844" y="21151"/>
                  <a:pt x="1858" y="21214"/>
                  <a:pt x="1858" y="21292"/>
                </a:cubicBezTo>
                <a:cubicBezTo>
                  <a:pt x="1858" y="21423"/>
                  <a:pt x="1863" y="21433"/>
                  <a:pt x="1941" y="21433"/>
                </a:cubicBezTo>
                <a:cubicBezTo>
                  <a:pt x="2002" y="21433"/>
                  <a:pt x="2032" y="21410"/>
                  <a:pt x="2051" y="21343"/>
                </a:cubicBezTo>
                <a:cubicBezTo>
                  <a:pt x="2075" y="21256"/>
                  <a:pt x="2076" y="21255"/>
                  <a:pt x="2078" y="21334"/>
                </a:cubicBezTo>
                <a:cubicBezTo>
                  <a:pt x="2079" y="21412"/>
                  <a:pt x="2097" y="21419"/>
                  <a:pt x="2328" y="21425"/>
                </a:cubicBezTo>
                <a:cubicBezTo>
                  <a:pt x="2544" y="21430"/>
                  <a:pt x="2579" y="21424"/>
                  <a:pt x="2579" y="21366"/>
                </a:cubicBezTo>
                <a:cubicBezTo>
                  <a:pt x="2579" y="21308"/>
                  <a:pt x="2584" y="21309"/>
                  <a:pt x="2617" y="21377"/>
                </a:cubicBezTo>
                <a:cubicBezTo>
                  <a:pt x="2652" y="21446"/>
                  <a:pt x="2668" y="21449"/>
                  <a:pt x="2743" y="21408"/>
                </a:cubicBezTo>
                <a:cubicBezTo>
                  <a:pt x="2790" y="21382"/>
                  <a:pt x="2827" y="21376"/>
                  <a:pt x="2827" y="21397"/>
                </a:cubicBezTo>
                <a:cubicBezTo>
                  <a:pt x="2827" y="21417"/>
                  <a:pt x="2853" y="21433"/>
                  <a:pt x="2883" y="21433"/>
                </a:cubicBezTo>
                <a:cubicBezTo>
                  <a:pt x="2914" y="21433"/>
                  <a:pt x="2939" y="21408"/>
                  <a:pt x="2939" y="21374"/>
                </a:cubicBezTo>
                <a:cubicBezTo>
                  <a:pt x="2939" y="21341"/>
                  <a:pt x="2928" y="21312"/>
                  <a:pt x="2912" y="21312"/>
                </a:cubicBezTo>
                <a:cubicBezTo>
                  <a:pt x="2872" y="21312"/>
                  <a:pt x="2877" y="21160"/>
                  <a:pt x="2918" y="21140"/>
                </a:cubicBezTo>
                <a:cubicBezTo>
                  <a:pt x="2943" y="21128"/>
                  <a:pt x="2940" y="21104"/>
                  <a:pt x="2906" y="21055"/>
                </a:cubicBezTo>
                <a:cubicBezTo>
                  <a:pt x="2855" y="20980"/>
                  <a:pt x="2800" y="20967"/>
                  <a:pt x="2800" y="21030"/>
                </a:cubicBezTo>
                <a:cubicBezTo>
                  <a:pt x="2800" y="21052"/>
                  <a:pt x="2765" y="21069"/>
                  <a:pt x="2720" y="21069"/>
                </a:cubicBezTo>
                <a:cubicBezTo>
                  <a:pt x="2671" y="21069"/>
                  <a:pt x="2625" y="21098"/>
                  <a:pt x="2608" y="21140"/>
                </a:cubicBezTo>
                <a:cubicBezTo>
                  <a:pt x="2584" y="21199"/>
                  <a:pt x="2580" y="21190"/>
                  <a:pt x="2579" y="21081"/>
                </a:cubicBezTo>
                <a:cubicBezTo>
                  <a:pt x="2578" y="20991"/>
                  <a:pt x="2565" y="20948"/>
                  <a:pt x="2536" y="20948"/>
                </a:cubicBezTo>
                <a:cubicBezTo>
                  <a:pt x="2514" y="20948"/>
                  <a:pt x="2496" y="20974"/>
                  <a:pt x="2496" y="21007"/>
                </a:cubicBezTo>
                <a:cubicBezTo>
                  <a:pt x="2496" y="21041"/>
                  <a:pt x="2477" y="21069"/>
                  <a:pt x="2454" y="21069"/>
                </a:cubicBezTo>
                <a:cubicBezTo>
                  <a:pt x="2430" y="21069"/>
                  <a:pt x="2403" y="21097"/>
                  <a:pt x="2394" y="21131"/>
                </a:cubicBezTo>
                <a:cubicBezTo>
                  <a:pt x="2380" y="21186"/>
                  <a:pt x="2373" y="21185"/>
                  <a:pt x="2344" y="21126"/>
                </a:cubicBezTo>
                <a:cubicBezTo>
                  <a:pt x="2321" y="21080"/>
                  <a:pt x="2285" y="21064"/>
                  <a:pt x="2236" y="21078"/>
                </a:cubicBezTo>
                <a:cubicBezTo>
                  <a:pt x="2177" y="21094"/>
                  <a:pt x="2163" y="21084"/>
                  <a:pt x="2163" y="21024"/>
                </a:cubicBezTo>
                <a:cubicBezTo>
                  <a:pt x="2163" y="20983"/>
                  <a:pt x="2145" y="20948"/>
                  <a:pt x="2122" y="20948"/>
                </a:cubicBezTo>
                <a:cubicBezTo>
                  <a:pt x="2094" y="20948"/>
                  <a:pt x="2080" y="20991"/>
                  <a:pt x="2080" y="21081"/>
                </a:cubicBezTo>
                <a:cubicBezTo>
                  <a:pt x="2079" y="21190"/>
                  <a:pt x="2072" y="21199"/>
                  <a:pt x="2049" y="21140"/>
                </a:cubicBezTo>
                <a:cubicBezTo>
                  <a:pt x="2033" y="21101"/>
                  <a:pt x="2003" y="21069"/>
                  <a:pt x="1981" y="21069"/>
                </a:cubicBezTo>
                <a:cubicBezTo>
                  <a:pt x="1959" y="21069"/>
                  <a:pt x="1941" y="21041"/>
                  <a:pt x="1941" y="21007"/>
                </a:cubicBezTo>
                <a:cubicBezTo>
                  <a:pt x="1941" y="20965"/>
                  <a:pt x="1912" y="20948"/>
                  <a:pt x="1844" y="20948"/>
                </a:cubicBezTo>
                <a:cubicBezTo>
                  <a:pt x="1774" y="20948"/>
                  <a:pt x="1746" y="20965"/>
                  <a:pt x="1746" y="21013"/>
                </a:cubicBezTo>
                <a:cubicBezTo>
                  <a:pt x="1746" y="21053"/>
                  <a:pt x="1732" y="21069"/>
                  <a:pt x="1708" y="21055"/>
                </a:cubicBezTo>
                <a:cubicBezTo>
                  <a:pt x="1686" y="21043"/>
                  <a:pt x="1630" y="21047"/>
                  <a:pt x="1584" y="21066"/>
                </a:cubicBezTo>
                <a:cubicBezTo>
                  <a:pt x="1515" y="21095"/>
                  <a:pt x="1499" y="21089"/>
                  <a:pt x="1488" y="21024"/>
                </a:cubicBezTo>
                <a:cubicBezTo>
                  <a:pt x="1480" y="20982"/>
                  <a:pt x="1473" y="20956"/>
                  <a:pt x="1465" y="20945"/>
                </a:cubicBezTo>
                <a:close/>
                <a:moveTo>
                  <a:pt x="125" y="20948"/>
                </a:moveTo>
                <a:cubicBezTo>
                  <a:pt x="33" y="20948"/>
                  <a:pt x="0" y="20962"/>
                  <a:pt x="0" y="21007"/>
                </a:cubicBezTo>
                <a:cubicBezTo>
                  <a:pt x="0" y="21041"/>
                  <a:pt x="20" y="21069"/>
                  <a:pt x="42" y="21069"/>
                </a:cubicBezTo>
                <a:cubicBezTo>
                  <a:pt x="73" y="21069"/>
                  <a:pt x="83" y="21117"/>
                  <a:pt x="83" y="21253"/>
                </a:cubicBezTo>
                <a:cubicBezTo>
                  <a:pt x="83" y="21388"/>
                  <a:pt x="94" y="21433"/>
                  <a:pt x="125" y="21433"/>
                </a:cubicBezTo>
                <a:cubicBezTo>
                  <a:pt x="156" y="21433"/>
                  <a:pt x="166" y="21388"/>
                  <a:pt x="166" y="21253"/>
                </a:cubicBezTo>
                <a:cubicBezTo>
                  <a:pt x="166" y="21117"/>
                  <a:pt x="177" y="21069"/>
                  <a:pt x="208" y="21069"/>
                </a:cubicBezTo>
                <a:cubicBezTo>
                  <a:pt x="231" y="21069"/>
                  <a:pt x="249" y="21041"/>
                  <a:pt x="249" y="21007"/>
                </a:cubicBezTo>
                <a:cubicBezTo>
                  <a:pt x="249" y="20962"/>
                  <a:pt x="218" y="20948"/>
                  <a:pt x="125" y="20948"/>
                </a:cubicBezTo>
                <a:close/>
                <a:moveTo>
                  <a:pt x="486" y="20948"/>
                </a:moveTo>
                <a:cubicBezTo>
                  <a:pt x="459" y="20948"/>
                  <a:pt x="444" y="20986"/>
                  <a:pt x="443" y="21058"/>
                </a:cubicBezTo>
                <a:cubicBezTo>
                  <a:pt x="443" y="21134"/>
                  <a:pt x="436" y="21154"/>
                  <a:pt x="420" y="21117"/>
                </a:cubicBezTo>
                <a:cubicBezTo>
                  <a:pt x="407" y="21087"/>
                  <a:pt x="361" y="21067"/>
                  <a:pt x="316" y="21075"/>
                </a:cubicBezTo>
                <a:cubicBezTo>
                  <a:pt x="247" y="21086"/>
                  <a:pt x="236" y="21110"/>
                  <a:pt x="229" y="21230"/>
                </a:cubicBezTo>
                <a:cubicBezTo>
                  <a:pt x="225" y="21309"/>
                  <a:pt x="237" y="21381"/>
                  <a:pt x="256" y="21399"/>
                </a:cubicBezTo>
                <a:cubicBezTo>
                  <a:pt x="321" y="21459"/>
                  <a:pt x="611" y="21440"/>
                  <a:pt x="628" y="21374"/>
                </a:cubicBezTo>
                <a:cubicBezTo>
                  <a:pt x="642" y="21322"/>
                  <a:pt x="649" y="21322"/>
                  <a:pt x="682" y="21371"/>
                </a:cubicBezTo>
                <a:cubicBezTo>
                  <a:pt x="704" y="21403"/>
                  <a:pt x="772" y="21429"/>
                  <a:pt x="833" y="21428"/>
                </a:cubicBezTo>
                <a:lnTo>
                  <a:pt x="942" y="21425"/>
                </a:lnTo>
                <a:lnTo>
                  <a:pt x="942" y="21185"/>
                </a:lnTo>
                <a:cubicBezTo>
                  <a:pt x="942" y="21000"/>
                  <a:pt x="934" y="20948"/>
                  <a:pt x="902" y="20948"/>
                </a:cubicBezTo>
                <a:cubicBezTo>
                  <a:pt x="879" y="20948"/>
                  <a:pt x="860" y="20980"/>
                  <a:pt x="860" y="21021"/>
                </a:cubicBezTo>
                <a:cubicBezTo>
                  <a:pt x="860" y="21080"/>
                  <a:pt x="844" y="21091"/>
                  <a:pt x="781" y="21078"/>
                </a:cubicBezTo>
                <a:cubicBezTo>
                  <a:pt x="737" y="21068"/>
                  <a:pt x="692" y="21081"/>
                  <a:pt x="682" y="21103"/>
                </a:cubicBezTo>
                <a:cubicBezTo>
                  <a:pt x="660" y="21157"/>
                  <a:pt x="526" y="21068"/>
                  <a:pt x="526" y="20999"/>
                </a:cubicBezTo>
                <a:cubicBezTo>
                  <a:pt x="526" y="20971"/>
                  <a:pt x="509" y="20948"/>
                  <a:pt x="486" y="20948"/>
                </a:cubicBezTo>
                <a:close/>
                <a:moveTo>
                  <a:pt x="3286" y="20948"/>
                </a:moveTo>
                <a:cubicBezTo>
                  <a:pt x="3254" y="20948"/>
                  <a:pt x="3244" y="21001"/>
                  <a:pt x="3244" y="21191"/>
                </a:cubicBezTo>
                <a:cubicBezTo>
                  <a:pt x="3244" y="21380"/>
                  <a:pt x="3254" y="21433"/>
                  <a:pt x="3286" y="21433"/>
                </a:cubicBezTo>
                <a:cubicBezTo>
                  <a:pt x="3310" y="21433"/>
                  <a:pt x="3327" y="21397"/>
                  <a:pt x="3327" y="21346"/>
                </a:cubicBezTo>
                <a:lnTo>
                  <a:pt x="3327" y="21258"/>
                </a:lnTo>
                <a:lnTo>
                  <a:pt x="3392" y="21346"/>
                </a:lnTo>
                <a:cubicBezTo>
                  <a:pt x="3427" y="21394"/>
                  <a:pt x="3482" y="21433"/>
                  <a:pt x="3516" y="21433"/>
                </a:cubicBezTo>
                <a:cubicBezTo>
                  <a:pt x="3571" y="21433"/>
                  <a:pt x="3577" y="21414"/>
                  <a:pt x="3577" y="21191"/>
                </a:cubicBezTo>
                <a:cubicBezTo>
                  <a:pt x="3577" y="20948"/>
                  <a:pt x="3576" y="20948"/>
                  <a:pt x="3494" y="20948"/>
                </a:cubicBezTo>
                <a:cubicBezTo>
                  <a:pt x="3441" y="20948"/>
                  <a:pt x="3399" y="20980"/>
                  <a:pt x="3371" y="21038"/>
                </a:cubicBezTo>
                <a:lnTo>
                  <a:pt x="3327" y="21128"/>
                </a:lnTo>
                <a:lnTo>
                  <a:pt x="3327" y="21038"/>
                </a:lnTo>
                <a:cubicBezTo>
                  <a:pt x="3327" y="20985"/>
                  <a:pt x="3311" y="20948"/>
                  <a:pt x="3286" y="20948"/>
                </a:cubicBezTo>
                <a:close/>
                <a:moveTo>
                  <a:pt x="3633" y="20948"/>
                </a:moveTo>
                <a:cubicBezTo>
                  <a:pt x="3618" y="20948"/>
                  <a:pt x="3604" y="21055"/>
                  <a:pt x="3604" y="21191"/>
                </a:cubicBezTo>
                <a:cubicBezTo>
                  <a:pt x="3604" y="21326"/>
                  <a:pt x="3618" y="21433"/>
                  <a:pt x="3633" y="21433"/>
                </a:cubicBezTo>
                <a:cubicBezTo>
                  <a:pt x="3648" y="21433"/>
                  <a:pt x="3660" y="21326"/>
                  <a:pt x="3660" y="21191"/>
                </a:cubicBezTo>
                <a:cubicBezTo>
                  <a:pt x="3660" y="21055"/>
                  <a:pt x="3648" y="20948"/>
                  <a:pt x="3633" y="20948"/>
                </a:cubicBezTo>
                <a:close/>
                <a:moveTo>
                  <a:pt x="3868" y="20948"/>
                </a:moveTo>
                <a:cubicBezTo>
                  <a:pt x="3845" y="20948"/>
                  <a:pt x="3826" y="20972"/>
                  <a:pt x="3826" y="21004"/>
                </a:cubicBezTo>
                <a:cubicBezTo>
                  <a:pt x="3826" y="21036"/>
                  <a:pt x="3798" y="21071"/>
                  <a:pt x="3764" y="21078"/>
                </a:cubicBezTo>
                <a:cubicBezTo>
                  <a:pt x="3716" y="21088"/>
                  <a:pt x="3700" y="21120"/>
                  <a:pt x="3693" y="21227"/>
                </a:cubicBezTo>
                <a:cubicBezTo>
                  <a:pt x="3687" y="21310"/>
                  <a:pt x="3698" y="21379"/>
                  <a:pt x="3720" y="21399"/>
                </a:cubicBezTo>
                <a:cubicBezTo>
                  <a:pt x="3771" y="21447"/>
                  <a:pt x="3876" y="21442"/>
                  <a:pt x="3897" y="21391"/>
                </a:cubicBezTo>
                <a:cubicBezTo>
                  <a:pt x="3909" y="21364"/>
                  <a:pt x="3927" y="21363"/>
                  <a:pt x="3947" y="21388"/>
                </a:cubicBezTo>
                <a:cubicBezTo>
                  <a:pt x="3999" y="21450"/>
                  <a:pt x="4186" y="21435"/>
                  <a:pt x="4186" y="21368"/>
                </a:cubicBezTo>
                <a:cubicBezTo>
                  <a:pt x="4186" y="21337"/>
                  <a:pt x="4169" y="21312"/>
                  <a:pt x="4146" y="21312"/>
                </a:cubicBezTo>
                <a:cubicBezTo>
                  <a:pt x="4123" y="21312"/>
                  <a:pt x="4103" y="21277"/>
                  <a:pt x="4103" y="21233"/>
                </a:cubicBezTo>
                <a:cubicBezTo>
                  <a:pt x="4103" y="21179"/>
                  <a:pt x="4117" y="21161"/>
                  <a:pt x="4146" y="21176"/>
                </a:cubicBezTo>
                <a:cubicBezTo>
                  <a:pt x="4172" y="21191"/>
                  <a:pt x="4186" y="21174"/>
                  <a:pt x="4186" y="21134"/>
                </a:cubicBezTo>
                <a:cubicBezTo>
                  <a:pt x="4186" y="21083"/>
                  <a:pt x="4158" y="21073"/>
                  <a:pt x="4047" y="21081"/>
                </a:cubicBezTo>
                <a:cubicBezTo>
                  <a:pt x="3931" y="21088"/>
                  <a:pt x="3909" y="21078"/>
                  <a:pt x="3909" y="21018"/>
                </a:cubicBezTo>
                <a:cubicBezTo>
                  <a:pt x="3909" y="20979"/>
                  <a:pt x="3891" y="20948"/>
                  <a:pt x="3868" y="20948"/>
                </a:cubicBezTo>
                <a:close/>
                <a:moveTo>
                  <a:pt x="4371" y="20948"/>
                </a:moveTo>
                <a:cubicBezTo>
                  <a:pt x="4297" y="20948"/>
                  <a:pt x="4296" y="20949"/>
                  <a:pt x="4304" y="21179"/>
                </a:cubicBezTo>
                <a:cubicBezTo>
                  <a:pt x="4311" y="21389"/>
                  <a:pt x="4319" y="21416"/>
                  <a:pt x="4377" y="21428"/>
                </a:cubicBezTo>
                <a:cubicBezTo>
                  <a:pt x="4413" y="21435"/>
                  <a:pt x="4467" y="21406"/>
                  <a:pt x="4498" y="21366"/>
                </a:cubicBezTo>
                <a:cubicBezTo>
                  <a:pt x="4555" y="21292"/>
                  <a:pt x="4553" y="21293"/>
                  <a:pt x="4533" y="21428"/>
                </a:cubicBezTo>
                <a:cubicBezTo>
                  <a:pt x="4516" y="21546"/>
                  <a:pt x="4521" y="21561"/>
                  <a:pt x="4566" y="21549"/>
                </a:cubicBezTo>
                <a:cubicBezTo>
                  <a:pt x="4600" y="21540"/>
                  <a:pt x="4622" y="21487"/>
                  <a:pt x="4633" y="21394"/>
                </a:cubicBezTo>
                <a:cubicBezTo>
                  <a:pt x="4649" y="21266"/>
                  <a:pt x="4651" y="21262"/>
                  <a:pt x="4655" y="21366"/>
                </a:cubicBezTo>
                <a:cubicBezTo>
                  <a:pt x="4658" y="21465"/>
                  <a:pt x="4666" y="21477"/>
                  <a:pt x="4720" y="21453"/>
                </a:cubicBezTo>
                <a:cubicBezTo>
                  <a:pt x="4754" y="21438"/>
                  <a:pt x="4805" y="21397"/>
                  <a:pt x="4832" y="21363"/>
                </a:cubicBezTo>
                <a:cubicBezTo>
                  <a:pt x="4876" y="21306"/>
                  <a:pt x="4880" y="21308"/>
                  <a:pt x="4880" y="21368"/>
                </a:cubicBezTo>
                <a:cubicBezTo>
                  <a:pt x="4880" y="21405"/>
                  <a:pt x="4900" y="21433"/>
                  <a:pt x="4922" y="21433"/>
                </a:cubicBezTo>
                <a:cubicBezTo>
                  <a:pt x="4951" y="21433"/>
                  <a:pt x="4963" y="21391"/>
                  <a:pt x="4963" y="21295"/>
                </a:cubicBezTo>
                <a:cubicBezTo>
                  <a:pt x="4963" y="21219"/>
                  <a:pt x="4979" y="21148"/>
                  <a:pt x="4998" y="21137"/>
                </a:cubicBezTo>
                <a:cubicBezTo>
                  <a:pt x="5024" y="21121"/>
                  <a:pt x="5021" y="21104"/>
                  <a:pt x="4990" y="21072"/>
                </a:cubicBezTo>
                <a:cubicBezTo>
                  <a:pt x="4962" y="21043"/>
                  <a:pt x="4961" y="21030"/>
                  <a:pt x="4984" y="21030"/>
                </a:cubicBezTo>
                <a:cubicBezTo>
                  <a:pt x="5003" y="21029"/>
                  <a:pt x="5019" y="21010"/>
                  <a:pt x="5019" y="20987"/>
                </a:cubicBezTo>
                <a:cubicBezTo>
                  <a:pt x="5019" y="20929"/>
                  <a:pt x="4907" y="20939"/>
                  <a:pt x="4892" y="20999"/>
                </a:cubicBezTo>
                <a:cubicBezTo>
                  <a:pt x="4884" y="21027"/>
                  <a:pt x="4839" y="21053"/>
                  <a:pt x="4790" y="21058"/>
                </a:cubicBezTo>
                <a:cubicBezTo>
                  <a:pt x="4740" y="21063"/>
                  <a:pt x="4683" y="21099"/>
                  <a:pt x="4664" y="21137"/>
                </a:cubicBezTo>
                <a:cubicBezTo>
                  <a:pt x="4634" y="21198"/>
                  <a:pt x="4630" y="21191"/>
                  <a:pt x="4630" y="21078"/>
                </a:cubicBezTo>
                <a:cubicBezTo>
                  <a:pt x="4630" y="20990"/>
                  <a:pt x="4617" y="20948"/>
                  <a:pt x="4589" y="20948"/>
                </a:cubicBezTo>
                <a:cubicBezTo>
                  <a:pt x="4566" y="20948"/>
                  <a:pt x="4547" y="20979"/>
                  <a:pt x="4547" y="21016"/>
                </a:cubicBezTo>
                <a:cubicBezTo>
                  <a:pt x="4547" y="21078"/>
                  <a:pt x="4544" y="21078"/>
                  <a:pt x="4497" y="21016"/>
                </a:cubicBezTo>
                <a:cubicBezTo>
                  <a:pt x="4469" y="20979"/>
                  <a:pt x="4413" y="20948"/>
                  <a:pt x="4371" y="20948"/>
                </a:cubicBezTo>
                <a:close/>
                <a:moveTo>
                  <a:pt x="5366" y="20948"/>
                </a:moveTo>
                <a:cubicBezTo>
                  <a:pt x="5333" y="20948"/>
                  <a:pt x="5323" y="21001"/>
                  <a:pt x="5323" y="21191"/>
                </a:cubicBezTo>
                <a:cubicBezTo>
                  <a:pt x="5323" y="21380"/>
                  <a:pt x="5333" y="21433"/>
                  <a:pt x="5366" y="21433"/>
                </a:cubicBezTo>
                <a:cubicBezTo>
                  <a:pt x="5392" y="21433"/>
                  <a:pt x="5406" y="21395"/>
                  <a:pt x="5406" y="21332"/>
                </a:cubicBezTo>
                <a:cubicBezTo>
                  <a:pt x="5406" y="21257"/>
                  <a:pt x="5421" y="21230"/>
                  <a:pt x="5462" y="21230"/>
                </a:cubicBezTo>
                <a:cubicBezTo>
                  <a:pt x="5503" y="21230"/>
                  <a:pt x="5518" y="21257"/>
                  <a:pt x="5518" y="21332"/>
                </a:cubicBezTo>
                <a:cubicBezTo>
                  <a:pt x="5518" y="21395"/>
                  <a:pt x="5533" y="21433"/>
                  <a:pt x="5559" y="21433"/>
                </a:cubicBezTo>
                <a:cubicBezTo>
                  <a:pt x="5581" y="21433"/>
                  <a:pt x="5601" y="21412"/>
                  <a:pt x="5601" y="21385"/>
                </a:cubicBezTo>
                <a:cubicBezTo>
                  <a:pt x="5601" y="21347"/>
                  <a:pt x="5608" y="21347"/>
                  <a:pt x="5634" y="21385"/>
                </a:cubicBezTo>
                <a:cubicBezTo>
                  <a:pt x="5687" y="21463"/>
                  <a:pt x="5766" y="21442"/>
                  <a:pt x="5794" y="21343"/>
                </a:cubicBezTo>
                <a:lnTo>
                  <a:pt x="5819" y="21253"/>
                </a:lnTo>
                <a:lnTo>
                  <a:pt x="5821" y="21346"/>
                </a:lnTo>
                <a:cubicBezTo>
                  <a:pt x="5823" y="21478"/>
                  <a:pt x="5892" y="21435"/>
                  <a:pt x="5894" y="21301"/>
                </a:cubicBezTo>
                <a:cubicBezTo>
                  <a:pt x="5895" y="21242"/>
                  <a:pt x="5902" y="21181"/>
                  <a:pt x="5913" y="21165"/>
                </a:cubicBezTo>
                <a:cubicBezTo>
                  <a:pt x="5924" y="21149"/>
                  <a:pt x="5934" y="21205"/>
                  <a:pt x="5934" y="21287"/>
                </a:cubicBezTo>
                <a:cubicBezTo>
                  <a:pt x="5934" y="21392"/>
                  <a:pt x="5945" y="21433"/>
                  <a:pt x="5975" y="21433"/>
                </a:cubicBezTo>
                <a:cubicBezTo>
                  <a:pt x="6004" y="21433"/>
                  <a:pt x="6019" y="21387"/>
                  <a:pt x="6021" y="21281"/>
                </a:cubicBezTo>
                <a:lnTo>
                  <a:pt x="6025" y="21128"/>
                </a:lnTo>
                <a:lnTo>
                  <a:pt x="6040" y="21272"/>
                </a:lnTo>
                <a:cubicBezTo>
                  <a:pt x="6051" y="21357"/>
                  <a:pt x="6077" y="21417"/>
                  <a:pt x="6104" y="21425"/>
                </a:cubicBezTo>
                <a:cubicBezTo>
                  <a:pt x="6141" y="21435"/>
                  <a:pt x="6147" y="21406"/>
                  <a:pt x="6141" y="21244"/>
                </a:cubicBezTo>
                <a:cubicBezTo>
                  <a:pt x="6136" y="21137"/>
                  <a:pt x="6132" y="21035"/>
                  <a:pt x="6131" y="21018"/>
                </a:cubicBezTo>
                <a:cubicBezTo>
                  <a:pt x="6127" y="20968"/>
                  <a:pt x="6051" y="20984"/>
                  <a:pt x="6038" y="21038"/>
                </a:cubicBezTo>
                <a:cubicBezTo>
                  <a:pt x="6031" y="21069"/>
                  <a:pt x="5988" y="21083"/>
                  <a:pt x="5925" y="21075"/>
                </a:cubicBezTo>
                <a:cubicBezTo>
                  <a:pt x="5842" y="21064"/>
                  <a:pt x="5823" y="21076"/>
                  <a:pt x="5823" y="21137"/>
                </a:cubicBezTo>
                <a:cubicBezTo>
                  <a:pt x="5822" y="21207"/>
                  <a:pt x="5820" y="21207"/>
                  <a:pt x="5794" y="21140"/>
                </a:cubicBezTo>
                <a:cubicBezTo>
                  <a:pt x="5761" y="21058"/>
                  <a:pt x="5682" y="21047"/>
                  <a:pt x="5634" y="21117"/>
                </a:cubicBezTo>
                <a:cubicBezTo>
                  <a:pt x="5608" y="21155"/>
                  <a:pt x="5601" y="21143"/>
                  <a:pt x="5601" y="21058"/>
                </a:cubicBezTo>
                <a:cubicBezTo>
                  <a:pt x="5601" y="20988"/>
                  <a:pt x="5585" y="20948"/>
                  <a:pt x="5559" y="20948"/>
                </a:cubicBezTo>
                <a:cubicBezTo>
                  <a:pt x="5535" y="20948"/>
                  <a:pt x="5518" y="20985"/>
                  <a:pt x="5518" y="21030"/>
                </a:cubicBezTo>
                <a:cubicBezTo>
                  <a:pt x="5518" y="21084"/>
                  <a:pt x="5499" y="21109"/>
                  <a:pt x="5462" y="21109"/>
                </a:cubicBezTo>
                <a:cubicBezTo>
                  <a:pt x="5425" y="21109"/>
                  <a:pt x="5406" y="21084"/>
                  <a:pt x="5406" y="21030"/>
                </a:cubicBezTo>
                <a:cubicBezTo>
                  <a:pt x="5406" y="20985"/>
                  <a:pt x="5389" y="20948"/>
                  <a:pt x="5366" y="20948"/>
                </a:cubicBezTo>
                <a:close/>
                <a:moveTo>
                  <a:pt x="6418" y="20948"/>
                </a:moveTo>
                <a:cubicBezTo>
                  <a:pt x="6395" y="20948"/>
                  <a:pt x="6378" y="20973"/>
                  <a:pt x="6378" y="21004"/>
                </a:cubicBezTo>
                <a:cubicBezTo>
                  <a:pt x="6378" y="21035"/>
                  <a:pt x="6352" y="21069"/>
                  <a:pt x="6322" y="21081"/>
                </a:cubicBezTo>
                <a:cubicBezTo>
                  <a:pt x="6249" y="21108"/>
                  <a:pt x="6225" y="21212"/>
                  <a:pt x="6262" y="21332"/>
                </a:cubicBezTo>
                <a:cubicBezTo>
                  <a:pt x="6289" y="21419"/>
                  <a:pt x="6308" y="21429"/>
                  <a:pt x="6480" y="21428"/>
                </a:cubicBezTo>
                <a:cubicBezTo>
                  <a:pt x="6590" y="21427"/>
                  <a:pt x="6676" y="21407"/>
                  <a:pt x="6688" y="21380"/>
                </a:cubicBezTo>
                <a:cubicBezTo>
                  <a:pt x="6703" y="21345"/>
                  <a:pt x="6709" y="21345"/>
                  <a:pt x="6709" y="21380"/>
                </a:cubicBezTo>
                <a:cubicBezTo>
                  <a:pt x="6709" y="21409"/>
                  <a:pt x="6767" y="21426"/>
                  <a:pt x="6863" y="21428"/>
                </a:cubicBezTo>
                <a:lnTo>
                  <a:pt x="7018" y="21430"/>
                </a:lnTo>
                <a:lnTo>
                  <a:pt x="7010" y="21261"/>
                </a:lnTo>
                <a:cubicBezTo>
                  <a:pt x="7001" y="21092"/>
                  <a:pt x="7001" y="21090"/>
                  <a:pt x="6892" y="21086"/>
                </a:cubicBezTo>
                <a:cubicBezTo>
                  <a:pt x="6832" y="21084"/>
                  <a:pt x="6777" y="21061"/>
                  <a:pt x="6771" y="21035"/>
                </a:cubicBezTo>
                <a:cubicBezTo>
                  <a:pt x="6765" y="21010"/>
                  <a:pt x="6743" y="20987"/>
                  <a:pt x="6721" y="20987"/>
                </a:cubicBezTo>
                <a:cubicBezTo>
                  <a:pt x="6698" y="20987"/>
                  <a:pt x="6686" y="21007"/>
                  <a:pt x="6696" y="21030"/>
                </a:cubicBezTo>
                <a:cubicBezTo>
                  <a:pt x="6705" y="21052"/>
                  <a:pt x="6702" y="21070"/>
                  <a:pt x="6690" y="21072"/>
                </a:cubicBezTo>
                <a:cubicBezTo>
                  <a:pt x="6505" y="21096"/>
                  <a:pt x="6461" y="21086"/>
                  <a:pt x="6461" y="21018"/>
                </a:cubicBezTo>
                <a:cubicBezTo>
                  <a:pt x="6461" y="20979"/>
                  <a:pt x="6441" y="20948"/>
                  <a:pt x="6418" y="20948"/>
                </a:cubicBezTo>
                <a:close/>
                <a:moveTo>
                  <a:pt x="7390" y="20948"/>
                </a:moveTo>
                <a:cubicBezTo>
                  <a:pt x="7357" y="20948"/>
                  <a:pt x="7347" y="21001"/>
                  <a:pt x="7347" y="21188"/>
                </a:cubicBezTo>
                <a:lnTo>
                  <a:pt x="7347" y="21428"/>
                </a:lnTo>
                <a:lnTo>
                  <a:pt x="7555" y="21428"/>
                </a:lnTo>
                <a:cubicBezTo>
                  <a:pt x="7749" y="21427"/>
                  <a:pt x="7764" y="21421"/>
                  <a:pt x="7765" y="21340"/>
                </a:cubicBezTo>
                <a:cubicBezTo>
                  <a:pt x="7767" y="21253"/>
                  <a:pt x="7768" y="21252"/>
                  <a:pt x="7798" y="21343"/>
                </a:cubicBezTo>
                <a:cubicBezTo>
                  <a:pt x="7836" y="21457"/>
                  <a:pt x="7875" y="21460"/>
                  <a:pt x="7894" y="21351"/>
                </a:cubicBezTo>
                <a:lnTo>
                  <a:pt x="7910" y="21267"/>
                </a:lnTo>
                <a:lnTo>
                  <a:pt x="7962" y="21351"/>
                </a:lnTo>
                <a:cubicBezTo>
                  <a:pt x="8022" y="21446"/>
                  <a:pt x="8049" y="21451"/>
                  <a:pt x="8126" y="21391"/>
                </a:cubicBezTo>
                <a:cubicBezTo>
                  <a:pt x="8163" y="21362"/>
                  <a:pt x="8180" y="21362"/>
                  <a:pt x="8180" y="21391"/>
                </a:cubicBezTo>
                <a:cubicBezTo>
                  <a:pt x="8180" y="21414"/>
                  <a:pt x="8205" y="21433"/>
                  <a:pt x="8236" y="21433"/>
                </a:cubicBezTo>
                <a:cubicBezTo>
                  <a:pt x="8266" y="21433"/>
                  <a:pt x="8290" y="21408"/>
                  <a:pt x="8290" y="21374"/>
                </a:cubicBezTo>
                <a:cubicBezTo>
                  <a:pt x="8290" y="21341"/>
                  <a:pt x="8278" y="21312"/>
                  <a:pt x="8263" y="21312"/>
                </a:cubicBezTo>
                <a:cubicBezTo>
                  <a:pt x="8223" y="21312"/>
                  <a:pt x="8228" y="21160"/>
                  <a:pt x="8268" y="21140"/>
                </a:cubicBezTo>
                <a:cubicBezTo>
                  <a:pt x="8293" y="21128"/>
                  <a:pt x="8291" y="21104"/>
                  <a:pt x="8257" y="21055"/>
                </a:cubicBezTo>
                <a:cubicBezTo>
                  <a:pt x="8204" y="20978"/>
                  <a:pt x="8161" y="20968"/>
                  <a:pt x="8147" y="21030"/>
                </a:cubicBezTo>
                <a:cubicBezTo>
                  <a:pt x="8142" y="21053"/>
                  <a:pt x="8079" y="21073"/>
                  <a:pt x="8006" y="21075"/>
                </a:cubicBezTo>
                <a:cubicBezTo>
                  <a:pt x="7907" y="21078"/>
                  <a:pt x="7875" y="21094"/>
                  <a:pt x="7875" y="21143"/>
                </a:cubicBezTo>
                <a:cubicBezTo>
                  <a:pt x="7875" y="21199"/>
                  <a:pt x="7871" y="21198"/>
                  <a:pt x="7841" y="21140"/>
                </a:cubicBezTo>
                <a:cubicBezTo>
                  <a:pt x="7794" y="21052"/>
                  <a:pt x="7557" y="21061"/>
                  <a:pt x="7551" y="21151"/>
                </a:cubicBezTo>
                <a:cubicBezTo>
                  <a:pt x="7549" y="21185"/>
                  <a:pt x="7547" y="21233"/>
                  <a:pt x="7546" y="21261"/>
                </a:cubicBezTo>
                <a:cubicBezTo>
                  <a:pt x="7544" y="21289"/>
                  <a:pt x="7516" y="21312"/>
                  <a:pt x="7486" y="21312"/>
                </a:cubicBezTo>
                <a:cubicBezTo>
                  <a:pt x="7439" y="21312"/>
                  <a:pt x="7430" y="21284"/>
                  <a:pt x="7430" y="21128"/>
                </a:cubicBezTo>
                <a:cubicBezTo>
                  <a:pt x="7430" y="20993"/>
                  <a:pt x="7420" y="20948"/>
                  <a:pt x="7390" y="20948"/>
                </a:cubicBezTo>
                <a:close/>
                <a:moveTo>
                  <a:pt x="9078" y="20948"/>
                </a:moveTo>
                <a:cubicBezTo>
                  <a:pt x="9050" y="20948"/>
                  <a:pt x="9039" y="20969"/>
                  <a:pt x="9049" y="21007"/>
                </a:cubicBezTo>
                <a:cubicBezTo>
                  <a:pt x="9059" y="21047"/>
                  <a:pt x="9048" y="21069"/>
                  <a:pt x="9016" y="21069"/>
                </a:cubicBezTo>
                <a:cubicBezTo>
                  <a:pt x="8989" y="21069"/>
                  <a:pt x="8952" y="21090"/>
                  <a:pt x="8933" y="21117"/>
                </a:cubicBezTo>
                <a:cubicBezTo>
                  <a:pt x="8907" y="21155"/>
                  <a:pt x="8901" y="21155"/>
                  <a:pt x="8901" y="21117"/>
                </a:cubicBezTo>
                <a:cubicBezTo>
                  <a:pt x="8901" y="21056"/>
                  <a:pt x="8772" y="21054"/>
                  <a:pt x="8746" y="21114"/>
                </a:cubicBezTo>
                <a:cubicBezTo>
                  <a:pt x="8733" y="21146"/>
                  <a:pt x="8720" y="21146"/>
                  <a:pt x="8698" y="21114"/>
                </a:cubicBezTo>
                <a:cubicBezTo>
                  <a:pt x="8682" y="21090"/>
                  <a:pt x="8602" y="21069"/>
                  <a:pt x="8521" y="21069"/>
                </a:cubicBezTo>
                <a:lnTo>
                  <a:pt x="8374" y="21069"/>
                </a:lnTo>
                <a:lnTo>
                  <a:pt x="8374" y="21253"/>
                </a:lnTo>
                <a:cubicBezTo>
                  <a:pt x="8374" y="21388"/>
                  <a:pt x="8384" y="21433"/>
                  <a:pt x="8415" y="21433"/>
                </a:cubicBezTo>
                <a:cubicBezTo>
                  <a:pt x="8444" y="21433"/>
                  <a:pt x="8457" y="21392"/>
                  <a:pt x="8457" y="21287"/>
                </a:cubicBezTo>
                <a:cubicBezTo>
                  <a:pt x="8457" y="21205"/>
                  <a:pt x="8466" y="21149"/>
                  <a:pt x="8477" y="21165"/>
                </a:cubicBezTo>
                <a:cubicBezTo>
                  <a:pt x="8487" y="21181"/>
                  <a:pt x="8497" y="21243"/>
                  <a:pt x="8498" y="21303"/>
                </a:cubicBezTo>
                <a:cubicBezTo>
                  <a:pt x="8499" y="21373"/>
                  <a:pt x="8514" y="21414"/>
                  <a:pt x="8540" y="21414"/>
                </a:cubicBezTo>
                <a:cubicBezTo>
                  <a:pt x="8567" y="21414"/>
                  <a:pt x="8582" y="21373"/>
                  <a:pt x="8583" y="21303"/>
                </a:cubicBezTo>
                <a:cubicBezTo>
                  <a:pt x="8583" y="21243"/>
                  <a:pt x="8593" y="21181"/>
                  <a:pt x="8604" y="21165"/>
                </a:cubicBezTo>
                <a:cubicBezTo>
                  <a:pt x="8615" y="21149"/>
                  <a:pt x="8623" y="21205"/>
                  <a:pt x="8623" y="21287"/>
                </a:cubicBezTo>
                <a:cubicBezTo>
                  <a:pt x="8623" y="21392"/>
                  <a:pt x="8636" y="21433"/>
                  <a:pt x="8665" y="21433"/>
                </a:cubicBezTo>
                <a:cubicBezTo>
                  <a:pt x="8688" y="21433"/>
                  <a:pt x="8706" y="21415"/>
                  <a:pt x="8706" y="21391"/>
                </a:cubicBezTo>
                <a:cubicBezTo>
                  <a:pt x="8706" y="21366"/>
                  <a:pt x="8721" y="21361"/>
                  <a:pt x="8741" y="21380"/>
                </a:cubicBezTo>
                <a:cubicBezTo>
                  <a:pt x="8760" y="21397"/>
                  <a:pt x="8853" y="21415"/>
                  <a:pt x="8949" y="21419"/>
                </a:cubicBezTo>
                <a:lnTo>
                  <a:pt x="9122" y="21428"/>
                </a:lnTo>
                <a:lnTo>
                  <a:pt x="9122" y="21188"/>
                </a:lnTo>
                <a:cubicBezTo>
                  <a:pt x="9122" y="20995"/>
                  <a:pt x="9114" y="20948"/>
                  <a:pt x="9078" y="20948"/>
                </a:cubicBezTo>
                <a:close/>
                <a:moveTo>
                  <a:pt x="9311" y="20948"/>
                </a:moveTo>
                <a:cubicBezTo>
                  <a:pt x="9233" y="20948"/>
                  <a:pt x="9234" y="20950"/>
                  <a:pt x="9234" y="21191"/>
                </a:cubicBezTo>
                <a:cubicBezTo>
                  <a:pt x="9234" y="21427"/>
                  <a:pt x="9235" y="21433"/>
                  <a:pt x="9307" y="21433"/>
                </a:cubicBezTo>
                <a:cubicBezTo>
                  <a:pt x="9348" y="21433"/>
                  <a:pt x="9403" y="21405"/>
                  <a:pt x="9429" y="21371"/>
                </a:cubicBezTo>
                <a:cubicBezTo>
                  <a:pt x="9471" y="21316"/>
                  <a:pt x="9478" y="21316"/>
                  <a:pt x="9510" y="21371"/>
                </a:cubicBezTo>
                <a:cubicBezTo>
                  <a:pt x="9552" y="21446"/>
                  <a:pt x="9704" y="21455"/>
                  <a:pt x="9704" y="21382"/>
                </a:cubicBezTo>
                <a:cubicBezTo>
                  <a:pt x="9705" y="21347"/>
                  <a:pt x="9711" y="21347"/>
                  <a:pt x="9725" y="21380"/>
                </a:cubicBezTo>
                <a:cubicBezTo>
                  <a:pt x="9737" y="21405"/>
                  <a:pt x="9811" y="21425"/>
                  <a:pt x="9891" y="21428"/>
                </a:cubicBezTo>
                <a:cubicBezTo>
                  <a:pt x="10031" y="21432"/>
                  <a:pt x="10037" y="21430"/>
                  <a:pt x="10040" y="21323"/>
                </a:cubicBezTo>
                <a:cubicBezTo>
                  <a:pt x="10042" y="21239"/>
                  <a:pt x="10047" y="21230"/>
                  <a:pt x="10057" y="21292"/>
                </a:cubicBezTo>
                <a:cubicBezTo>
                  <a:pt x="10080" y="21430"/>
                  <a:pt x="10119" y="21463"/>
                  <a:pt x="10163" y="21377"/>
                </a:cubicBezTo>
                <a:cubicBezTo>
                  <a:pt x="10198" y="21308"/>
                  <a:pt x="10203" y="21306"/>
                  <a:pt x="10203" y="21366"/>
                </a:cubicBezTo>
                <a:cubicBezTo>
                  <a:pt x="10203" y="21496"/>
                  <a:pt x="10282" y="21433"/>
                  <a:pt x="10309" y="21281"/>
                </a:cubicBezTo>
                <a:lnTo>
                  <a:pt x="10336" y="21128"/>
                </a:lnTo>
                <a:lnTo>
                  <a:pt x="10338" y="21281"/>
                </a:lnTo>
                <a:cubicBezTo>
                  <a:pt x="10340" y="21387"/>
                  <a:pt x="10356" y="21433"/>
                  <a:pt x="10385" y="21433"/>
                </a:cubicBezTo>
                <a:cubicBezTo>
                  <a:pt x="10414" y="21433"/>
                  <a:pt x="10425" y="21392"/>
                  <a:pt x="10425" y="21287"/>
                </a:cubicBezTo>
                <a:cubicBezTo>
                  <a:pt x="10425" y="21205"/>
                  <a:pt x="10434" y="21149"/>
                  <a:pt x="10444" y="21165"/>
                </a:cubicBezTo>
                <a:cubicBezTo>
                  <a:pt x="10455" y="21181"/>
                  <a:pt x="10465" y="21243"/>
                  <a:pt x="10466" y="21303"/>
                </a:cubicBezTo>
                <a:cubicBezTo>
                  <a:pt x="10467" y="21401"/>
                  <a:pt x="10480" y="21416"/>
                  <a:pt x="10572" y="21428"/>
                </a:cubicBezTo>
                <a:cubicBezTo>
                  <a:pt x="10640" y="21436"/>
                  <a:pt x="10676" y="21460"/>
                  <a:pt x="10676" y="21498"/>
                </a:cubicBezTo>
                <a:cubicBezTo>
                  <a:pt x="10676" y="21530"/>
                  <a:pt x="10693" y="21557"/>
                  <a:pt x="10716" y="21557"/>
                </a:cubicBezTo>
                <a:cubicBezTo>
                  <a:pt x="10739" y="21557"/>
                  <a:pt x="10759" y="21529"/>
                  <a:pt x="10759" y="21495"/>
                </a:cubicBezTo>
                <a:cubicBezTo>
                  <a:pt x="10759" y="21462"/>
                  <a:pt x="10778" y="21433"/>
                  <a:pt x="10801" y="21433"/>
                </a:cubicBezTo>
                <a:cubicBezTo>
                  <a:pt x="10824" y="21433"/>
                  <a:pt x="10855" y="21393"/>
                  <a:pt x="10868" y="21343"/>
                </a:cubicBezTo>
                <a:cubicBezTo>
                  <a:pt x="10890" y="21264"/>
                  <a:pt x="10894" y="21273"/>
                  <a:pt x="10895" y="21405"/>
                </a:cubicBezTo>
                <a:cubicBezTo>
                  <a:pt x="10897" y="21559"/>
                  <a:pt x="10932" y="21600"/>
                  <a:pt x="10972" y="21501"/>
                </a:cubicBezTo>
                <a:cubicBezTo>
                  <a:pt x="10998" y="21438"/>
                  <a:pt x="11092" y="21376"/>
                  <a:pt x="11132" y="21394"/>
                </a:cubicBezTo>
                <a:cubicBezTo>
                  <a:pt x="11148" y="21400"/>
                  <a:pt x="11212" y="21410"/>
                  <a:pt x="11277" y="21416"/>
                </a:cubicBezTo>
                <a:cubicBezTo>
                  <a:pt x="11390" y="21428"/>
                  <a:pt x="11397" y="21425"/>
                  <a:pt x="11397" y="21312"/>
                </a:cubicBezTo>
                <a:cubicBezTo>
                  <a:pt x="11397" y="21247"/>
                  <a:pt x="11408" y="21185"/>
                  <a:pt x="11424" y="21171"/>
                </a:cubicBezTo>
                <a:cubicBezTo>
                  <a:pt x="11439" y="21157"/>
                  <a:pt x="11450" y="21128"/>
                  <a:pt x="11450" y="21109"/>
                </a:cubicBezTo>
                <a:cubicBezTo>
                  <a:pt x="11450" y="21060"/>
                  <a:pt x="11169" y="21065"/>
                  <a:pt x="11129" y="21114"/>
                </a:cubicBezTo>
                <a:cubicBezTo>
                  <a:pt x="11108" y="21139"/>
                  <a:pt x="11090" y="21139"/>
                  <a:pt x="11079" y="21112"/>
                </a:cubicBezTo>
                <a:cubicBezTo>
                  <a:pt x="11069" y="21088"/>
                  <a:pt x="11023" y="21069"/>
                  <a:pt x="10978" y="21069"/>
                </a:cubicBezTo>
                <a:cubicBezTo>
                  <a:pt x="10919" y="21069"/>
                  <a:pt x="10896" y="21088"/>
                  <a:pt x="10895" y="21140"/>
                </a:cubicBezTo>
                <a:cubicBezTo>
                  <a:pt x="10895" y="21207"/>
                  <a:pt x="10893" y="21207"/>
                  <a:pt x="10866" y="21140"/>
                </a:cubicBezTo>
                <a:cubicBezTo>
                  <a:pt x="10850" y="21098"/>
                  <a:pt x="10805" y="21069"/>
                  <a:pt x="10757" y="21069"/>
                </a:cubicBezTo>
                <a:cubicBezTo>
                  <a:pt x="10681" y="21069"/>
                  <a:pt x="10675" y="21081"/>
                  <a:pt x="10672" y="21222"/>
                </a:cubicBezTo>
                <a:lnTo>
                  <a:pt x="10668" y="21374"/>
                </a:lnTo>
                <a:lnTo>
                  <a:pt x="10651" y="21230"/>
                </a:lnTo>
                <a:lnTo>
                  <a:pt x="10633" y="21089"/>
                </a:lnTo>
                <a:lnTo>
                  <a:pt x="10446" y="21078"/>
                </a:lnTo>
                <a:cubicBezTo>
                  <a:pt x="10283" y="21067"/>
                  <a:pt x="10258" y="21073"/>
                  <a:pt x="10256" y="21137"/>
                </a:cubicBezTo>
                <a:cubicBezTo>
                  <a:pt x="10253" y="21205"/>
                  <a:pt x="10252" y="21206"/>
                  <a:pt x="10240" y="21140"/>
                </a:cubicBezTo>
                <a:cubicBezTo>
                  <a:pt x="10226" y="21062"/>
                  <a:pt x="10148" y="21041"/>
                  <a:pt x="10148" y="21114"/>
                </a:cubicBezTo>
                <a:cubicBezTo>
                  <a:pt x="10148" y="21147"/>
                  <a:pt x="10137" y="21146"/>
                  <a:pt x="10109" y="21112"/>
                </a:cubicBezTo>
                <a:cubicBezTo>
                  <a:pt x="10087" y="21085"/>
                  <a:pt x="10010" y="21069"/>
                  <a:pt x="9938" y="21075"/>
                </a:cubicBezTo>
                <a:cubicBezTo>
                  <a:pt x="9854" y="21081"/>
                  <a:pt x="9802" y="21066"/>
                  <a:pt x="9795" y="21035"/>
                </a:cubicBezTo>
                <a:cubicBezTo>
                  <a:pt x="9789" y="21009"/>
                  <a:pt x="9765" y="20987"/>
                  <a:pt x="9743" y="20987"/>
                </a:cubicBezTo>
                <a:cubicBezTo>
                  <a:pt x="9720" y="20987"/>
                  <a:pt x="9708" y="21007"/>
                  <a:pt x="9718" y="21030"/>
                </a:cubicBezTo>
                <a:cubicBezTo>
                  <a:pt x="9728" y="21054"/>
                  <a:pt x="9691" y="21069"/>
                  <a:pt x="9623" y="21069"/>
                </a:cubicBezTo>
                <a:cubicBezTo>
                  <a:pt x="9526" y="21069"/>
                  <a:pt x="9510" y="21081"/>
                  <a:pt x="9508" y="21160"/>
                </a:cubicBezTo>
                <a:cubicBezTo>
                  <a:pt x="9505" y="21242"/>
                  <a:pt x="9503" y="21244"/>
                  <a:pt x="9490" y="21171"/>
                </a:cubicBezTo>
                <a:cubicBezTo>
                  <a:pt x="9468" y="21038"/>
                  <a:pt x="9395" y="20948"/>
                  <a:pt x="9311" y="20948"/>
                </a:cubicBezTo>
                <a:close/>
                <a:moveTo>
                  <a:pt x="1212" y="20954"/>
                </a:moveTo>
                <a:cubicBezTo>
                  <a:pt x="1162" y="20964"/>
                  <a:pt x="1150" y="20999"/>
                  <a:pt x="1143" y="21145"/>
                </a:cubicBezTo>
                <a:cubicBezTo>
                  <a:pt x="1138" y="21243"/>
                  <a:pt x="1141" y="21346"/>
                  <a:pt x="1149" y="21377"/>
                </a:cubicBezTo>
                <a:cubicBezTo>
                  <a:pt x="1166" y="21443"/>
                  <a:pt x="1256" y="21450"/>
                  <a:pt x="1332" y="21391"/>
                </a:cubicBezTo>
                <a:cubicBezTo>
                  <a:pt x="1409" y="21330"/>
                  <a:pt x="1408" y="21049"/>
                  <a:pt x="1330" y="20987"/>
                </a:cubicBezTo>
                <a:cubicBezTo>
                  <a:pt x="1299" y="20963"/>
                  <a:pt x="1246" y="20947"/>
                  <a:pt x="1212" y="20954"/>
                </a:cubicBezTo>
                <a:close/>
                <a:moveTo>
                  <a:pt x="1014" y="21069"/>
                </a:moveTo>
                <a:cubicBezTo>
                  <a:pt x="990" y="21069"/>
                  <a:pt x="971" y="21099"/>
                  <a:pt x="971" y="21134"/>
                </a:cubicBezTo>
                <a:cubicBezTo>
                  <a:pt x="971" y="21169"/>
                  <a:pt x="986" y="21191"/>
                  <a:pt x="1004" y="21182"/>
                </a:cubicBezTo>
                <a:cubicBezTo>
                  <a:pt x="1056" y="21157"/>
                  <a:pt x="1063" y="21069"/>
                  <a:pt x="1014" y="21069"/>
                </a:cubicBezTo>
                <a:close/>
                <a:moveTo>
                  <a:pt x="5196" y="21097"/>
                </a:moveTo>
                <a:cubicBezTo>
                  <a:pt x="5165" y="21052"/>
                  <a:pt x="5102" y="21119"/>
                  <a:pt x="5102" y="21196"/>
                </a:cubicBezTo>
                <a:cubicBezTo>
                  <a:pt x="5102" y="21246"/>
                  <a:pt x="5122" y="21272"/>
                  <a:pt x="5158" y="21272"/>
                </a:cubicBezTo>
                <a:cubicBezTo>
                  <a:pt x="5211" y="21272"/>
                  <a:pt x="5236" y="21156"/>
                  <a:pt x="5196" y="21097"/>
                </a:cubicBezTo>
                <a:close/>
                <a:moveTo>
                  <a:pt x="7199" y="21097"/>
                </a:moveTo>
                <a:cubicBezTo>
                  <a:pt x="7150" y="21070"/>
                  <a:pt x="7125" y="21100"/>
                  <a:pt x="7125" y="21196"/>
                </a:cubicBezTo>
                <a:cubicBezTo>
                  <a:pt x="7125" y="21244"/>
                  <a:pt x="7146" y="21272"/>
                  <a:pt x="7181" y="21272"/>
                </a:cubicBezTo>
                <a:cubicBezTo>
                  <a:pt x="7246" y="21272"/>
                  <a:pt x="7260" y="21132"/>
                  <a:pt x="7199" y="21097"/>
                </a:cubicBezTo>
                <a:close/>
                <a:moveTo>
                  <a:pt x="3053" y="21109"/>
                </a:moveTo>
                <a:cubicBezTo>
                  <a:pt x="3033" y="21129"/>
                  <a:pt x="3021" y="21167"/>
                  <a:pt x="3032" y="21208"/>
                </a:cubicBezTo>
                <a:cubicBezTo>
                  <a:pt x="3041" y="21243"/>
                  <a:pt x="3066" y="21272"/>
                  <a:pt x="3088" y="21272"/>
                </a:cubicBezTo>
                <a:cubicBezTo>
                  <a:pt x="3141" y="21272"/>
                  <a:pt x="3166" y="21165"/>
                  <a:pt x="3124" y="21114"/>
                </a:cubicBezTo>
                <a:cubicBezTo>
                  <a:pt x="3101" y="21086"/>
                  <a:pt x="3073" y="21089"/>
                  <a:pt x="3053" y="21109"/>
                </a:cubicBezTo>
                <a:close/>
                <a:moveTo>
                  <a:pt x="1014" y="21312"/>
                </a:moveTo>
                <a:cubicBezTo>
                  <a:pt x="990" y="21312"/>
                  <a:pt x="971" y="21341"/>
                  <a:pt x="971" y="21377"/>
                </a:cubicBezTo>
                <a:cubicBezTo>
                  <a:pt x="971" y="21412"/>
                  <a:pt x="986" y="21434"/>
                  <a:pt x="1004" y="21425"/>
                </a:cubicBezTo>
                <a:cubicBezTo>
                  <a:pt x="1056" y="21400"/>
                  <a:pt x="1063" y="21312"/>
                  <a:pt x="1014" y="2131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el 1"/>
          <p:cNvSpPr txBox="1"/>
          <p:nvPr/>
        </p:nvSpPr>
        <p:spPr>
          <a:xfrm>
            <a:off x="577472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60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da-DK" dirty="0"/>
              <a:t>Lokal sprogmodel</a:t>
            </a:r>
            <a:endParaRPr dirty="0"/>
          </a:p>
        </p:txBody>
      </p:sp>
      <p:sp>
        <p:nvSpPr>
          <p:cNvPr id="240" name="Rectangle 7"/>
          <p:cNvSpPr/>
          <p:nvPr/>
        </p:nvSpPr>
        <p:spPr>
          <a:xfrm>
            <a:off x="0" y="2379108"/>
            <a:ext cx="12192000" cy="3748229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2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301" y="253091"/>
            <a:ext cx="1776969" cy="2126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A6D70D70-4230-8645-ADE9-DA4A2787E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04" y="1879409"/>
            <a:ext cx="9034494" cy="45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74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el 1"/>
          <p:cNvSpPr txBox="1"/>
          <p:nvPr/>
        </p:nvSpPr>
        <p:spPr>
          <a:xfrm>
            <a:off x="4136219" y="1095631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Udfordringer lige nu</a:t>
            </a:r>
          </a:p>
        </p:txBody>
      </p:sp>
      <p:sp>
        <p:nvSpPr>
          <p:cNvPr id="247" name="Rectangle 5"/>
          <p:cNvSpPr/>
          <p:nvPr/>
        </p:nvSpPr>
        <p:spPr>
          <a:xfrm>
            <a:off x="-1" y="0"/>
            <a:ext cx="3336325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" name="Titel 1"/>
          <p:cNvSpPr txBox="1"/>
          <p:nvPr/>
        </p:nvSpPr>
        <p:spPr>
          <a:xfrm>
            <a:off x="4136219" y="1831819"/>
            <a:ext cx="7383717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/>
              <a:t>AI er </a:t>
            </a:r>
            <a:r>
              <a:rPr dirty="0" err="1"/>
              <a:t>indbygget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stort</a:t>
            </a:r>
            <a:r>
              <a:rPr dirty="0"/>
              <a:t> set alle</a:t>
            </a:r>
            <a:r>
              <a:rPr lang="da-DK" dirty="0"/>
              <a:t> værktøjer…</a:t>
            </a:r>
            <a:endParaRPr dirty="0"/>
          </a:p>
        </p:txBody>
      </p:sp>
      <p:pic>
        <p:nvPicPr>
          <p:cNvPr id="249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92" y="2764295"/>
            <a:ext cx="2931253" cy="410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ndsat-film.png" descr="indsat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253" y="2538331"/>
            <a:ext cx="6947648" cy="363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368" y="823964"/>
            <a:ext cx="5274911" cy="530337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itel 1"/>
          <p:cNvSpPr txBox="1"/>
          <p:nvPr/>
        </p:nvSpPr>
        <p:spPr>
          <a:xfrm>
            <a:off x="577473" y="553845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6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Konklusion</a:t>
            </a:r>
          </a:p>
        </p:txBody>
      </p:sp>
      <p:sp>
        <p:nvSpPr>
          <p:cNvPr id="254" name="Rectangle 7"/>
          <p:cNvSpPr/>
          <p:nvPr/>
        </p:nvSpPr>
        <p:spPr>
          <a:xfrm>
            <a:off x="640934" y="2854296"/>
            <a:ext cx="8853446" cy="3273040"/>
          </a:xfrm>
          <a:prstGeom prst="rect">
            <a:avLst/>
          </a:prstGeom>
          <a:solidFill>
            <a:schemeClr val="accent3">
              <a:alpha val="5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Titel 1"/>
          <p:cNvSpPr txBox="1"/>
          <p:nvPr/>
        </p:nvSpPr>
        <p:spPr>
          <a:xfrm>
            <a:off x="586018" y="1290033"/>
            <a:ext cx="8342829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2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dirty="0" err="1"/>
              <a:t>Hvad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der </a:t>
            </a:r>
            <a:r>
              <a:rPr dirty="0" err="1"/>
              <a:t>til</a:t>
            </a:r>
            <a:r>
              <a:rPr dirty="0"/>
              <a:t>, </a:t>
            </a:r>
            <a:r>
              <a:rPr dirty="0" err="1"/>
              <a:t>før</a:t>
            </a:r>
            <a:r>
              <a:rPr dirty="0"/>
              <a:t> vi </a:t>
            </a:r>
            <a:r>
              <a:rPr dirty="0" err="1"/>
              <a:t>har</a:t>
            </a:r>
            <a:r>
              <a:rPr dirty="0"/>
              <a:t> et </a:t>
            </a:r>
            <a:r>
              <a:rPr lang="da-DK" dirty="0"/>
              <a:t>digitalt </a:t>
            </a:r>
            <a:r>
              <a:rPr dirty="0" err="1"/>
              <a:t>teknologiforståelsesfag</a:t>
            </a:r>
            <a:r>
              <a:rPr dirty="0"/>
              <a:t>?</a:t>
            </a:r>
          </a:p>
        </p:txBody>
      </p:sp>
      <p:sp>
        <p:nvSpPr>
          <p:cNvPr id="256" name="TextBox 5"/>
          <p:cNvSpPr txBox="1"/>
          <p:nvPr/>
        </p:nvSpPr>
        <p:spPr>
          <a:xfrm>
            <a:off x="828368" y="2995487"/>
            <a:ext cx="7007753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b="1" i="1" dirty="0" err="1"/>
              <a:t>Justering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læreplanerne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kommunikation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it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Informatik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Sikre</a:t>
            </a:r>
            <a:r>
              <a:rPr dirty="0"/>
              <a:t> at </a:t>
            </a:r>
            <a:r>
              <a:rPr dirty="0" err="1"/>
              <a:t>fagene</a:t>
            </a:r>
            <a:r>
              <a:rPr dirty="0"/>
              <a:t> </a:t>
            </a:r>
            <a:r>
              <a:rPr dirty="0" err="1"/>
              <a:t>stadig</a:t>
            </a:r>
            <a:r>
              <a:rPr dirty="0"/>
              <a:t> er </a:t>
            </a:r>
            <a:r>
              <a:rPr b="1" dirty="0"/>
              <a:t>fundament for </a:t>
            </a:r>
            <a:r>
              <a:rPr b="1" dirty="0" err="1"/>
              <a:t>studieretninger</a:t>
            </a:r>
            <a:r>
              <a:rPr b="1" dirty="0"/>
              <a:t> </a:t>
            </a:r>
            <a:r>
              <a:rPr dirty="0"/>
              <a:t>med </a:t>
            </a:r>
            <a:r>
              <a:rPr dirty="0" err="1"/>
              <a:t>kommunikation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it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informatik</a:t>
            </a:r>
            <a:r>
              <a:rPr dirty="0"/>
              <a:t>!  </a:t>
            </a:r>
            <a:br>
              <a:rPr lang="da-DK" dirty="0"/>
            </a:b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Sikre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b="1" dirty="0" err="1"/>
              <a:t>stærk</a:t>
            </a:r>
            <a:r>
              <a:rPr b="1" dirty="0"/>
              <a:t> </a:t>
            </a:r>
            <a:r>
              <a:rPr b="1" dirty="0" err="1"/>
              <a:t>profil</a:t>
            </a:r>
            <a:r>
              <a:rPr b="1"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erhvervsgymnasierne</a:t>
            </a:r>
            <a:r>
              <a:rPr dirty="0"/>
              <a:t> </a:t>
            </a:r>
            <a:r>
              <a:rPr dirty="0" err="1"/>
              <a:t>fortsat</a:t>
            </a:r>
            <a:r>
              <a:rPr dirty="0"/>
              <a:t> - </a:t>
            </a:r>
            <a:r>
              <a:rPr dirty="0" err="1"/>
              <a:t>også</a:t>
            </a:r>
            <a:r>
              <a:rPr dirty="0"/>
              <a:t> </a:t>
            </a:r>
            <a:r>
              <a:rPr dirty="0" err="1"/>
              <a:t>når</a:t>
            </a:r>
            <a:r>
              <a:rPr dirty="0"/>
              <a:t> det </a:t>
            </a:r>
            <a:r>
              <a:rPr dirty="0" err="1"/>
              <a:t>kommer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teknologiforståelse</a:t>
            </a: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Sikre</a:t>
            </a:r>
            <a:r>
              <a:rPr dirty="0"/>
              <a:t> at de </a:t>
            </a:r>
            <a:r>
              <a:rPr b="1" dirty="0" err="1"/>
              <a:t>lærerkræfter</a:t>
            </a:r>
            <a:r>
              <a:rPr dirty="0"/>
              <a:t> vi </a:t>
            </a:r>
            <a:r>
              <a:rPr dirty="0" err="1"/>
              <a:t>allerede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undervise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faget</a:t>
            </a:r>
            <a:r>
              <a:rPr dirty="0"/>
              <a:t> - </a:t>
            </a:r>
            <a:r>
              <a:rPr dirty="0" err="1"/>
              <a:t>kræver</a:t>
            </a:r>
            <a:r>
              <a:rPr dirty="0"/>
              <a:t> det </a:t>
            </a:r>
            <a:r>
              <a:rPr b="1" dirty="0" err="1"/>
              <a:t>efteruddannelse</a:t>
            </a:r>
            <a:r>
              <a:rPr dirty="0"/>
              <a:t>?</a:t>
            </a:r>
            <a:r>
              <a:rPr lang="da-DK" dirty="0"/>
              <a:t> </a:t>
            </a:r>
            <a:r>
              <a:rPr lang="da-DK" b="1" dirty="0"/>
              <a:t>Faglige mindstekrav!</a:t>
            </a:r>
            <a:br>
              <a:rPr b="1" dirty="0"/>
            </a:br>
            <a:endParaRPr b="1" dirty="0"/>
          </a:p>
          <a:p>
            <a:pPr marL="160421" indent="-160421">
              <a:buSzPct val="100000"/>
              <a:buChar char="•"/>
              <a:defRPr sz="16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dirty="0" err="1"/>
              <a:t>Regler</a:t>
            </a:r>
            <a:r>
              <a:rPr dirty="0"/>
              <a:t> </a:t>
            </a:r>
            <a:r>
              <a:rPr dirty="0" err="1"/>
              <a:t>bør</a:t>
            </a:r>
            <a:r>
              <a:rPr dirty="0"/>
              <a:t> </a:t>
            </a:r>
            <a:r>
              <a:rPr b="1" dirty="0" err="1"/>
              <a:t>ændres</a:t>
            </a:r>
            <a:r>
              <a:rPr dirty="0"/>
              <a:t> </a:t>
            </a:r>
            <a:r>
              <a:rPr dirty="0" err="1"/>
              <a:t>så</a:t>
            </a:r>
            <a:r>
              <a:rPr dirty="0"/>
              <a:t> vi </a:t>
            </a:r>
            <a:r>
              <a:rPr dirty="0" err="1"/>
              <a:t>må</a:t>
            </a:r>
            <a:r>
              <a:rPr dirty="0"/>
              <a:t> </a:t>
            </a:r>
            <a:r>
              <a:rPr dirty="0" err="1"/>
              <a:t>benytte</a:t>
            </a:r>
            <a:r>
              <a:rPr dirty="0"/>
              <a:t> AI-</a:t>
            </a:r>
            <a:r>
              <a:rPr dirty="0" err="1"/>
              <a:t>værktøjer</a:t>
            </a:r>
            <a:r>
              <a:rPr dirty="0"/>
              <a:t>!</a:t>
            </a:r>
          </a:p>
        </p:txBody>
      </p:sp>
      <p:pic>
        <p:nvPicPr>
          <p:cNvPr id="257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6806" y="6428283"/>
            <a:ext cx="311603" cy="295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dsat-film.png" descr="indsat-film.png">
            <a:extLst>
              <a:ext uri="{FF2B5EF4-FFF2-40B4-BE49-F238E27FC236}">
                <a16:creationId xmlns:a16="http://schemas.microsoft.com/office/drawing/2014/main" id="{FCA0C4EE-6C74-681A-0624-1C8642A29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89" t="32223" r="35289" b="32223"/>
          <a:stretch>
            <a:fillRect/>
          </a:stretch>
        </p:blipFill>
        <p:spPr>
          <a:xfrm>
            <a:off x="7617848" y="1427117"/>
            <a:ext cx="2705662" cy="281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3CEB731-29B4-050F-5E4A-67E153EE8A0A}"/>
              </a:ext>
            </a:extLst>
          </p:cNvPr>
          <p:cNvSpPr txBox="1">
            <a:spLocks/>
          </p:cNvSpPr>
          <p:nvPr/>
        </p:nvSpPr>
        <p:spPr>
          <a:xfrm>
            <a:off x="3931565" y="996589"/>
            <a:ext cx="7200000" cy="630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Workshoprunde 1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711A062A-A772-7B28-E0C4-BA027AEE3098}"/>
              </a:ext>
            </a:extLst>
          </p:cNvPr>
          <p:cNvSpPr txBox="1"/>
          <p:nvPr/>
        </p:nvSpPr>
        <p:spPr>
          <a:xfrm>
            <a:off x="3931565" y="1882801"/>
            <a:ext cx="59476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Vælg en </a:t>
            </a:r>
            <a:r>
              <a:rPr kumimoji="0" lang="da-DK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bordformand</a:t>
            </a: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ved hvert bord, som noterer på arket.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Drøft: </a:t>
            </a:r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P</a:t>
            </a:r>
            <a:r>
              <a:rPr kumimoji="0" lang="da-DK" sz="160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erspektiverne</a:t>
            </a: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ved det I har hørt indtil nu. Hvad er </a:t>
            </a: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hensigtsmæssigt</a:t>
            </a: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og hvad er </a:t>
            </a: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problematisk</a:t>
            </a: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?</a:t>
            </a:r>
            <a:b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endParaRPr lang="da-DK" sz="1600" b="1" dirty="0">
              <a:solidFill>
                <a:schemeClr val="accent2"/>
              </a:solidFill>
              <a:latin typeface="Montserrat" pitchFamily="2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Hver gruppe vil blive bedt </a:t>
            </a: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præsentere</a:t>
            </a:r>
            <a:r>
              <a:rPr kumimoji="0" lang="da-DK" sz="1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mindst ét hensigtsmæssigt og ét problematisk perspektiv.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1E1774D-9512-898F-E82C-D8CEB806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2908">
            <a:off x="9615286" y="3596158"/>
            <a:ext cx="1880671" cy="258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923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3CEB731-29B4-050F-5E4A-67E153EE8A0A}"/>
              </a:ext>
            </a:extLst>
          </p:cNvPr>
          <p:cNvSpPr txBox="1">
            <a:spLocks/>
          </p:cNvSpPr>
          <p:nvPr/>
        </p:nvSpPr>
        <p:spPr>
          <a:xfrm>
            <a:off x="3931565" y="996589"/>
            <a:ext cx="7200000" cy="630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Workshoprunde 2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711A062A-A772-7B28-E0C4-BA027AEE3098}"/>
              </a:ext>
            </a:extLst>
          </p:cNvPr>
          <p:cNvSpPr txBox="1"/>
          <p:nvPr/>
        </p:nvSpPr>
        <p:spPr>
          <a:xfrm>
            <a:off x="3931564" y="1882801"/>
            <a:ext cx="7200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Drøft ved bordene: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Forberedelse af Lærerstaben:</a:t>
            </a:r>
            <a:r>
              <a:rPr kumimoji="0" lang="da-DK" sz="160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Hvilke tiltag er nødvendige for at sikre, at lærerstaben er klar og kompetent til at undervise i det nye fag, herunder professionel udvikling og efteruddannelse?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Interfaglig</a:t>
            </a:r>
            <a:r>
              <a:rPr kumimoji="0" lang="da-DK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Integration:</a:t>
            </a:r>
            <a:r>
              <a:rPr kumimoji="0" lang="da-DK" sz="160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På hvilke måder kan teknologiforståelse integreres med andre fag for at fremme en holistisk forståelse af teknologi inden for elevernes samlede uddannelsesforløb?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Elevinddragelse og -feedback: </a:t>
            </a:r>
            <a:r>
              <a:rPr kumimoji="0" lang="da-DK" sz="160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Hvordan kan man bedst involvere eleverne i udviklingen af teknologiforståelse, og hvordan vil I bruge deres feedback til at forme faget?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endParaRPr kumimoji="0" lang="da-DK" sz="160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80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640935" y="2854296"/>
            <a:ext cx="8853444" cy="3273040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9" name="Picture 8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17A1B095-5E96-BFBD-85D8-90020402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69" y="823964"/>
            <a:ext cx="5274910" cy="530337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6C8023B-B64B-F6C8-4C61-ED21A4BAEFF1}"/>
              </a:ext>
            </a:extLst>
          </p:cNvPr>
          <p:cNvSpPr txBox="1">
            <a:spLocks/>
          </p:cNvSpPr>
          <p:nvPr/>
        </p:nvSpPr>
        <p:spPr>
          <a:xfrm>
            <a:off x="531753" y="1908512"/>
            <a:ext cx="3752380" cy="6060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Afrunding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E490E2B6-F6F5-4872-1374-19A209B75F2A}"/>
              </a:ext>
            </a:extLst>
          </p:cNvPr>
          <p:cNvSpPr txBox="1"/>
          <p:nvPr/>
        </p:nvSpPr>
        <p:spPr>
          <a:xfrm>
            <a:off x="1068550" y="326563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Næste indslag starter 17.00 i plenumsalen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Eleverne og ungdomspartierne indtager scenen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1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Forsøgsordning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0" y="2678410"/>
            <a:ext cx="12192000" cy="3448925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1060867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DEG ansøger undervisningsministeriet om et forsøg </a:t>
            </a:r>
          </a:p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på htx og hhx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531753" y="3059668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Baggrunden for forsøget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Hvordan hænger forsøgsordningen strukturelt sammen?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De faglige perspektiver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Hvor langt er vi?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Det faglige indhold: Teknologiforståelse C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4" name="Picture 3" descr="A silhouette of a person&#10;&#10;Description automatically generated">
            <a:extLst>
              <a:ext uri="{FF2B5EF4-FFF2-40B4-BE49-F238E27FC236}">
                <a16:creationId xmlns:a16="http://schemas.microsoft.com/office/drawing/2014/main" id="{60466098-1267-7A62-160D-EFFF4E8A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64" y="3367369"/>
            <a:ext cx="2917543" cy="3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A7F907-D34D-B72B-557E-3A96858ED554}"/>
              </a:ext>
            </a:extLst>
          </p:cNvPr>
          <p:cNvSpPr txBox="1">
            <a:spLocks/>
          </p:cNvSpPr>
          <p:nvPr/>
        </p:nvSpPr>
        <p:spPr>
          <a:xfrm>
            <a:off x="531753" y="5538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Vi har brug for jeres hjælp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FBC207-F25A-5E74-C611-6E9AD2DE4935}"/>
              </a:ext>
            </a:extLst>
          </p:cNvPr>
          <p:cNvSpPr/>
          <p:nvPr/>
        </p:nvSpPr>
        <p:spPr>
          <a:xfrm>
            <a:off x="640935" y="2854296"/>
            <a:ext cx="8853444" cy="3273040"/>
          </a:xfrm>
          <a:prstGeom prst="rect">
            <a:avLst/>
          </a:prstGeom>
          <a:solidFill>
            <a:schemeClr val="accent3">
              <a:alpha val="49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0BB65F-4555-FC2C-C4C1-1AB6E1274B4E}"/>
              </a:ext>
            </a:extLst>
          </p:cNvPr>
          <p:cNvSpPr txBox="1">
            <a:spLocks/>
          </p:cNvSpPr>
          <p:nvPr/>
        </p:nvSpPr>
        <p:spPr>
          <a:xfrm>
            <a:off x="540299" y="1290034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24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6A91A4-0787-768B-BB84-210DBD088D81}"/>
              </a:ext>
            </a:extLst>
          </p:cNvPr>
          <p:cNvSpPr txBox="1"/>
          <p:nvPr/>
        </p:nvSpPr>
        <p:spPr>
          <a:xfrm>
            <a:off x="1139915" y="3251930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Implementering – hvad skal der til?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Hvilke muligheder og perspektiver ser I?</a:t>
            </a: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Og hvilke opmærksomhedspunkter?</a:t>
            </a:r>
          </a:p>
          <a:p>
            <a:endParaRPr lang="da-DK" sz="1600" dirty="0">
              <a:solidFill>
                <a:schemeClr val="accent2"/>
              </a:solidFill>
              <a:latin typeface="Montserrat" pitchFamily="2" charset="77"/>
            </a:endParaRPr>
          </a:p>
          <a:p>
            <a:r>
              <a:rPr lang="da-DK" sz="1600" dirty="0">
                <a:solidFill>
                  <a:schemeClr val="accent2"/>
                </a:solidFill>
                <a:latin typeface="Montserrat" pitchFamily="2" charset="77"/>
              </a:rPr>
              <a:t>Hvem vil være med?</a:t>
            </a:r>
          </a:p>
          <a:p>
            <a:endParaRPr lang="en-DK" sz="1600" dirty="0"/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C2DA9C6-7F85-54C2-5DCA-434AD0B97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9" name="Picture 8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17A1B095-5E96-BFBD-85D8-90020402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69" y="823964"/>
            <a:ext cx="5274910" cy="53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Baggrund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4090499" y="1831820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Hvorfor er det vigtigt?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282EB-D6D3-9C83-E3DF-BB276802D786}"/>
              </a:ext>
            </a:extLst>
          </p:cNvPr>
          <p:cNvSpPr txBox="1"/>
          <p:nvPr/>
        </p:nvSpPr>
        <p:spPr>
          <a:xfrm>
            <a:off x="4090499" y="3262885"/>
            <a:ext cx="60960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”Data og ny teknologi skal være redskaber i kampen mod manglen på arbejdskraft, bidrage til den grønne omstilling af det danske samfund og understøtte udviklingen og opretholdelsen af velfærdssamfundet” </a:t>
            </a:r>
          </a:p>
          <a:p>
            <a:endParaRPr lang="da-DK" dirty="0"/>
          </a:p>
          <a:p>
            <a:r>
              <a:rPr lang="da-DK" i="1" dirty="0"/>
              <a:t>Den fællesoffentlige digitaliseringsstrategi 2022 - 2025 </a:t>
            </a:r>
          </a:p>
          <a:p>
            <a:endParaRPr lang="en-DK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Baggrund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4090499" y="1831820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Hvorfor er det vigtigt?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282EB-D6D3-9C83-E3DF-BB276802D786}"/>
              </a:ext>
            </a:extLst>
          </p:cNvPr>
          <p:cNvSpPr txBox="1"/>
          <p:nvPr/>
        </p:nvSpPr>
        <p:spPr>
          <a:xfrm>
            <a:off x="4090499" y="3262885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”Den demokratiske samtale står i en brydningstid – ikke mindst skubbet på vej af den digitale udvikling. </a:t>
            </a:r>
            <a:r>
              <a:rPr lang="da-DK" sz="2400" dirty="0" err="1"/>
              <a:t>Techgiganterne</a:t>
            </a:r>
            <a:r>
              <a:rPr lang="da-DK" sz="2400" dirty="0"/>
              <a:t> har fået stigende magt og skubber ved brug af uigennemsigtige algoritmer til dannelse af ekkokamre og polarisering i samfundet”</a:t>
            </a:r>
          </a:p>
          <a:p>
            <a:endParaRPr lang="da-DK" dirty="0"/>
          </a:p>
          <a:p>
            <a:r>
              <a:rPr lang="da-DK" i="1" dirty="0"/>
              <a:t>Regeringsgrundlaget 2022</a:t>
            </a:r>
            <a:endParaRPr lang="en-DK" i="1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Baggrund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4090499" y="1831820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Hvorfor er det vigtigt?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282EB-D6D3-9C83-E3DF-BB276802D786}"/>
              </a:ext>
            </a:extLst>
          </p:cNvPr>
          <p:cNvSpPr txBox="1"/>
          <p:nvPr/>
        </p:nvSpPr>
        <p:spPr>
          <a:xfrm>
            <a:off x="4090499" y="3262885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”Som samlet gruppe vurderes det, at de digitalt udsatte udgør 17-22 pct. af den voksne befolkning” </a:t>
            </a:r>
          </a:p>
          <a:p>
            <a:endParaRPr lang="da-DK" sz="2400" dirty="0"/>
          </a:p>
          <a:p>
            <a:r>
              <a:rPr lang="da-DK" i="1" dirty="0"/>
              <a:t>Digitaliseringsstyrelsen (2021): </a:t>
            </a:r>
          </a:p>
          <a:p>
            <a:r>
              <a:rPr lang="da-DK" i="1" dirty="0"/>
              <a:t>Digital inklusion i det digitaliserede samfund</a:t>
            </a:r>
            <a:endParaRPr lang="en-DK" i="1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0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5B1F50A9-202D-F0DF-0EBD-4B5E550ACBED}"/>
              </a:ext>
            </a:extLst>
          </p:cNvPr>
          <p:cNvSpPr txBox="1">
            <a:spLocks/>
          </p:cNvSpPr>
          <p:nvPr/>
        </p:nvSpPr>
        <p:spPr>
          <a:xfrm>
            <a:off x="4090499" y="10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b="1" dirty="0">
                <a:solidFill>
                  <a:schemeClr val="accent2"/>
                </a:solidFill>
                <a:latin typeface="Montserrat" pitchFamily="2" charset="77"/>
              </a:rPr>
              <a:t>Baggrund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0F8F80-978C-BE64-F2C4-1086123E771C}"/>
              </a:ext>
            </a:extLst>
          </p:cNvPr>
          <p:cNvSpPr/>
          <p:nvPr/>
        </p:nvSpPr>
        <p:spPr>
          <a:xfrm>
            <a:off x="0" y="0"/>
            <a:ext cx="3336324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AE5AC4-D821-C56F-43FF-1C5CDEF4F981}"/>
              </a:ext>
            </a:extLst>
          </p:cNvPr>
          <p:cNvSpPr txBox="1">
            <a:spLocks/>
          </p:cNvSpPr>
          <p:nvPr/>
        </p:nvSpPr>
        <p:spPr>
          <a:xfrm>
            <a:off x="4090499" y="1831820"/>
            <a:ext cx="7037899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b="1" dirty="0">
                <a:solidFill>
                  <a:schemeClr val="accent1"/>
                </a:solidFill>
                <a:latin typeface="Montserrat" pitchFamily="2" charset="77"/>
              </a:rPr>
              <a:t>Hvorfor er teknologiforståelse både vores pligt og mulighed?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282EB-D6D3-9C83-E3DF-BB276802D786}"/>
              </a:ext>
            </a:extLst>
          </p:cNvPr>
          <p:cNvSpPr txBox="1"/>
          <p:nvPr/>
        </p:nvSpPr>
        <p:spPr>
          <a:xfrm>
            <a:off x="4090499" y="326288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Det erhvervsgymnasiale DNA i htx og hhx: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Både almen og erhvervsrettet dannelse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En didaktik baseret på problemløsning</a:t>
            </a:r>
          </a:p>
          <a:p>
            <a:endParaRPr lang="da-DK" sz="2400" dirty="0"/>
          </a:p>
          <a:p>
            <a:r>
              <a:rPr lang="da-DK" sz="2400" dirty="0"/>
              <a:t>Vi gør det allerede! </a:t>
            </a:r>
          </a:p>
          <a:p>
            <a:endParaRPr lang="da-DK" sz="2400" i="1" dirty="0"/>
          </a:p>
          <a:p>
            <a:endParaRPr lang="en-DK" i="1" dirty="0"/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6CA2223F-9C0E-83D9-1542-164805F4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07" y="6428284"/>
            <a:ext cx="311602" cy="295660"/>
          </a:xfrm>
          <a:prstGeom prst="rect">
            <a:avLst/>
          </a:prstGeom>
        </p:spPr>
      </p:pic>
      <p:pic>
        <p:nvPicPr>
          <p:cNvPr id="10" name="Picture 9" descr="A silhouette of a person's head&#10;&#10;Description automatically generated">
            <a:extLst>
              <a:ext uri="{FF2B5EF4-FFF2-40B4-BE49-F238E27FC236}">
                <a16:creationId xmlns:a16="http://schemas.microsoft.com/office/drawing/2014/main" id="{62E3148B-F92D-3452-F416-AEFC1A90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2" y="2764295"/>
            <a:ext cx="2931252" cy="41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10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G_farv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9D"/>
      </a:accent1>
      <a:accent2>
        <a:srgbClr val="02434E"/>
      </a:accent2>
      <a:accent3>
        <a:srgbClr val="C0E0DE"/>
      </a:accent3>
      <a:accent4>
        <a:srgbClr val="EF6F6C"/>
      </a:accent4>
      <a:accent5>
        <a:srgbClr val="BF2D30"/>
      </a:accent5>
      <a:accent6>
        <a:srgbClr val="F9B3B1"/>
      </a:accent6>
      <a:hlink>
        <a:srgbClr val="0070C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1286</Words>
  <Application>Microsoft Office PowerPoint</Application>
  <PresentationFormat>Widescreen</PresentationFormat>
  <Paragraphs>212</Paragraphs>
  <Slides>39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Montserrat</vt:lpstr>
      <vt:lpstr>Source Sans Pro</vt:lpstr>
      <vt:lpstr>Office-tema</vt:lpstr>
      <vt:lpstr>PowerPoint-præsentation</vt:lpstr>
      <vt:lpstr>Teknologiforståelse i uddannelserne: Fremtidens perspektiver og praksis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Kommunikation og it C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Vidensbazar til videndeling om emner, der optager udvalg, netværk og medlemmerne</dc:title>
  <dc:creator>Stine Sund Hald</dc:creator>
  <cp:lastModifiedBy>Rasmus Glavind Espersen</cp:lastModifiedBy>
  <cp:revision>30</cp:revision>
  <cp:lastPrinted>2023-01-19T12:54:30Z</cp:lastPrinted>
  <dcterms:created xsi:type="dcterms:W3CDTF">2022-12-16T11:56:17Z</dcterms:created>
  <dcterms:modified xsi:type="dcterms:W3CDTF">2024-04-19T14:26:18Z</dcterms:modified>
</cp:coreProperties>
</file>