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6.xml" ContentType="application/vnd.openxmlformats-officedocument.theme+xml"/>
  <Override PartName="/ppt/tags/tag106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7.xml" ContentType="application/vnd.openxmlformats-officedocument.theme+xml"/>
  <Override PartName="/ppt/tags/tag107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8.xml" ContentType="application/vnd.openxmlformats-officedocument.theme+xml"/>
  <Override PartName="/ppt/tags/tag108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9.xml" ContentType="application/vnd.openxmlformats-officedocument.them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0.xml" ContentType="application/vnd.openxmlformats-officedocument.them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1.xml" ContentType="application/vnd.openxmlformats-officedocument.theme+xml"/>
  <Override PartName="/ppt/tags/tag152.xml" ContentType="application/vnd.openxmlformats-officedocument.presentationml.tags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2.xml" ContentType="application/vnd.openxmlformats-officedocument.theme+xml"/>
  <Override PartName="/ppt/tags/tag153.xml" ContentType="application/vnd.openxmlformats-officedocument.presentationml.tags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3.xml" ContentType="application/vnd.openxmlformats-officedocument.theme+xml"/>
  <Override PartName="/ppt/tags/tag154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55.xml" ContentType="application/vnd.openxmlformats-officedocument.presentationml.tags+xml"/>
  <Override PartName="/ppt/notesSlides/notesSlide1.xml" ContentType="application/vnd.openxmlformats-officedocument.presentationml.notesSlide+xml"/>
  <Override PartName="/ppt/tags/tag156.xml" ContentType="application/vnd.openxmlformats-officedocument.presentationml.tags+xml"/>
  <Override PartName="/ppt/notesSlides/notesSlide2.xml" ContentType="application/vnd.openxmlformats-officedocument.presentationml.notesSlide+xml"/>
  <Override PartName="/ppt/tags/tag157.xml" ContentType="application/vnd.openxmlformats-officedocument.presentationml.tags+xml"/>
  <Override PartName="/ppt/notesSlides/notesSlide3.xml" ContentType="application/vnd.openxmlformats-officedocument.presentationml.notesSlide+xml"/>
  <Override PartName="/ppt/tags/tag15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0.xml" ContentType="application/vnd.openxmlformats-officedocument.presentationml.tags+xml"/>
  <Override PartName="/ppt/notesSlides/notesSlide8.xml" ContentType="application/vnd.openxmlformats-officedocument.presentationml.notesSlide+xml"/>
  <Override PartName="/ppt/tags/tag16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  <p:sldMasterId id="2147483671" r:id="rId4"/>
    <p:sldMasterId id="2147483691" r:id="rId5"/>
    <p:sldMasterId id="2147483713" r:id="rId6"/>
    <p:sldMasterId id="2147483734" r:id="rId7"/>
    <p:sldMasterId id="2147483756" r:id="rId8"/>
    <p:sldMasterId id="2147483811" r:id="rId9"/>
    <p:sldMasterId id="2147483835" r:id="rId10"/>
    <p:sldMasterId id="2147483857" r:id="rId11"/>
    <p:sldMasterId id="2147483879" r:id="rId12"/>
    <p:sldMasterId id="2147483900" r:id="rId13"/>
    <p:sldMasterId id="2147483922" r:id="rId14"/>
    <p:sldMasterId id="2147483943" r:id="rId15"/>
  </p:sldMasterIdLst>
  <p:notesMasterIdLst>
    <p:notesMasterId r:id="rId30"/>
  </p:notesMasterIdLst>
  <p:handoutMasterIdLst>
    <p:handoutMasterId r:id="rId31"/>
  </p:handoutMasterIdLst>
  <p:sldIdLst>
    <p:sldId id="2147474930" r:id="rId16"/>
    <p:sldId id="2147474835" r:id="rId17"/>
    <p:sldId id="2147475055" r:id="rId18"/>
    <p:sldId id="2147475054" r:id="rId19"/>
    <p:sldId id="2147475098" r:id="rId20"/>
    <p:sldId id="2147474934" r:id="rId21"/>
    <p:sldId id="2147474873" r:id="rId22"/>
    <p:sldId id="2147480199" r:id="rId23"/>
    <p:sldId id="2147475099" r:id="rId24"/>
    <p:sldId id="272" r:id="rId25"/>
    <p:sldId id="2147480200" r:id="rId26"/>
    <p:sldId id="2147480201" r:id="rId27"/>
    <p:sldId id="2147475079" r:id="rId28"/>
    <p:sldId id="2147475100" r:id="rId29"/>
  </p:sldIdLst>
  <p:sldSz cx="12192000" cy="6858000"/>
  <p:notesSz cx="6724650" cy="9774238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B98"/>
    <a:srgbClr val="F39200"/>
    <a:srgbClr val="FFFFFF"/>
    <a:srgbClr val="32526A"/>
    <a:srgbClr val="B1421B"/>
    <a:srgbClr val="58575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2C2F1-E77F-47E0-A1DD-BD4C1EAB2562}" v="3" dt="2023-12-12T09:11:01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2" autoAdjust="0"/>
  </p:normalViewPr>
  <p:slideViewPr>
    <p:cSldViewPr snapToGrid="0">
      <p:cViewPr varScale="1">
        <p:scale>
          <a:sx n="147" d="100"/>
          <a:sy n="147" d="100"/>
        </p:scale>
        <p:origin x="7992" y="120"/>
      </p:cViewPr>
      <p:guideLst>
        <p:guide pos="3885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1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9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4E3EBB4-179E-44D2-AEA3-9190AF77D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3CAB7B5-4ED1-4DE5-9000-602556182B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2516FABE-CA56-4774-85E8-AA54A308851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C63DC1-6722-4D27-84E0-9E6FB4730A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E8F3548-2723-4933-9E65-4EA3A2826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1CEFF4D-E49C-41AE-B718-2898B0F8FFC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 rtl="0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 rtl="0">
              <a:defRPr sz="1200"/>
            </a:lvl1pPr>
          </a:lstStyle>
          <a:p>
            <a:fld id="{B1A0C651-D891-41EA-84A4-DE9AF7CA5C24}" type="datetimeFigureOut">
              <a:rPr lang="da-DK" smtClean="0"/>
              <a:pPr/>
              <a:t>06-02-2024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0788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2465" y="4703853"/>
            <a:ext cx="5379720" cy="3848606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 rtl="0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 rtl="0">
              <a:defRPr sz="1200"/>
            </a:lvl1pPr>
          </a:lstStyle>
          <a:p>
            <a:fld id="{7614801F-9829-4426-9903-9E779F5C1B2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70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7999">
              <a:defRPr/>
            </a:pPr>
            <a:fld id="{7614801F-9829-4426-9903-9E779F5C1B25}" type="slidenum">
              <a:rPr lang="da-DK">
                <a:solidFill>
                  <a:prstClr val="black"/>
                </a:solidFill>
                <a:latin typeface="Calibri" panose="020F0502020204030204"/>
              </a:rPr>
              <a:pPr defTabSz="907999">
                <a:defRPr/>
              </a:pPr>
              <a:t>1</a:t>
            </a:fld>
            <a:endParaRPr lang="da-DK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9829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4801F-9829-4426-9903-9E779F5C1B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49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ea typeface="Calibri" panose="020F0502020204030204"/>
              <a:cs typeface="Calibri" panose="020F0502020204030204"/>
            </a:endParaRPr>
          </a:p>
          <a:p>
            <a:pPr marL="169450" indent="-1694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4801F-9829-4426-9903-9E779F5C1B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1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44" indent="-170644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37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37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0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4801F-9829-4426-9903-9E779F5C1B2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94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644" indent="-170644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01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00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>
              <a:ea typeface="Calibri"/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79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79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6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731">
              <a:defRPr/>
            </a:pPr>
            <a:fld id="{7614801F-9829-4426-9903-9E779F5C1B2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3731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530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14801F-9829-4426-9903-9E779F5C1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4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4801F-9829-4426-9903-9E779F5C1B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sv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emf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3.emf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emf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e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3.emf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3.emf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3.emf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0.xml"/><Relationship Id="rId6" Type="http://schemas.openxmlformats.org/officeDocument/2006/relationships/image" Target="../media/image1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1.xml"/><Relationship Id="rId6" Type="http://schemas.openxmlformats.org/officeDocument/2006/relationships/image" Target="../media/image1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2.xml"/><Relationship Id="rId4" Type="http://schemas.openxmlformats.org/officeDocument/2006/relationships/image" Target="../media/image3.emf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3.xml"/><Relationship Id="rId4" Type="http://schemas.openxmlformats.org/officeDocument/2006/relationships/image" Target="../media/image3.emf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4.xml"/><Relationship Id="rId4" Type="http://schemas.openxmlformats.org/officeDocument/2006/relationships/image" Target="../media/image3.emf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5.xml"/><Relationship Id="rId4" Type="http://schemas.openxmlformats.org/officeDocument/2006/relationships/image" Target="../media/image3.emf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6.xml"/><Relationship Id="rId4" Type="http://schemas.openxmlformats.org/officeDocument/2006/relationships/image" Target="../media/image3.emf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7.xml"/><Relationship Id="rId4" Type="http://schemas.openxmlformats.org/officeDocument/2006/relationships/image" Target="../media/image3.em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8.xml"/><Relationship Id="rId4" Type="http://schemas.openxmlformats.org/officeDocument/2006/relationships/image" Target="../media/image3.emf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19.xml"/><Relationship Id="rId4" Type="http://schemas.openxmlformats.org/officeDocument/2006/relationships/image" Target="../media/image3.emf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0.xml"/><Relationship Id="rId4" Type="http://schemas.openxmlformats.org/officeDocument/2006/relationships/image" Target="../media/image3.emf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1.xml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2.xml"/><Relationship Id="rId4" Type="http://schemas.openxmlformats.org/officeDocument/2006/relationships/image" Target="../media/image3.emf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3.xml"/><Relationship Id="rId4" Type="http://schemas.openxmlformats.org/officeDocument/2006/relationships/image" Target="../media/image3.emf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4.xml"/><Relationship Id="rId4" Type="http://schemas.openxmlformats.org/officeDocument/2006/relationships/image" Target="../media/image3.emf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5.xml"/><Relationship Id="rId4" Type="http://schemas.openxmlformats.org/officeDocument/2006/relationships/image" Target="../media/image3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6.xml"/><Relationship Id="rId4" Type="http://schemas.openxmlformats.org/officeDocument/2006/relationships/image" Target="../media/image3.emf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7.xml"/><Relationship Id="rId4" Type="http://schemas.openxmlformats.org/officeDocument/2006/relationships/image" Target="../media/image3.emf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8.xml"/><Relationship Id="rId4" Type="http://schemas.openxmlformats.org/officeDocument/2006/relationships/image" Target="../media/image3.emf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29.xml"/><Relationship Id="rId4" Type="http://schemas.openxmlformats.org/officeDocument/2006/relationships/image" Target="../media/image3.emf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30.xml"/><Relationship Id="rId4" Type="http://schemas.openxmlformats.org/officeDocument/2006/relationships/image" Target="../media/image3.emf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2.xml"/><Relationship Id="rId6" Type="http://schemas.openxmlformats.org/officeDocument/2006/relationships/image" Target="../media/image1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3.emf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3.xml"/><Relationship Id="rId6" Type="http://schemas.openxmlformats.org/officeDocument/2006/relationships/image" Target="../media/image1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4.xml"/><Relationship Id="rId4" Type="http://schemas.openxmlformats.org/officeDocument/2006/relationships/image" Target="../media/image3.emf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5.xml"/><Relationship Id="rId4" Type="http://schemas.openxmlformats.org/officeDocument/2006/relationships/image" Target="../media/image3.emf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6.xml"/><Relationship Id="rId4" Type="http://schemas.openxmlformats.org/officeDocument/2006/relationships/image" Target="../media/image3.emf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7.xml"/><Relationship Id="rId4" Type="http://schemas.openxmlformats.org/officeDocument/2006/relationships/image" Target="../media/image3.emf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8.xml"/><Relationship Id="rId4" Type="http://schemas.openxmlformats.org/officeDocument/2006/relationships/image" Target="../media/image3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39.xml"/><Relationship Id="rId4" Type="http://schemas.openxmlformats.org/officeDocument/2006/relationships/image" Target="../media/image3.emf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0.xml"/><Relationship Id="rId4" Type="http://schemas.openxmlformats.org/officeDocument/2006/relationships/image" Target="../media/image3.emf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1.xml"/><Relationship Id="rId4" Type="http://schemas.openxmlformats.org/officeDocument/2006/relationships/image" Target="../media/image3.emf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2.xml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3.emf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3.xml"/><Relationship Id="rId4" Type="http://schemas.openxmlformats.org/officeDocument/2006/relationships/image" Target="../media/image3.emf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4.xml"/><Relationship Id="rId4" Type="http://schemas.openxmlformats.org/officeDocument/2006/relationships/image" Target="../media/image3.emf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5.xml"/><Relationship Id="rId4" Type="http://schemas.openxmlformats.org/officeDocument/2006/relationships/image" Target="../media/image3.emf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6.xml"/><Relationship Id="rId4" Type="http://schemas.openxmlformats.org/officeDocument/2006/relationships/image" Target="../media/image3.emf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7.xml"/><Relationship Id="rId4" Type="http://schemas.openxmlformats.org/officeDocument/2006/relationships/image" Target="../media/image3.emf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8.xml"/><Relationship Id="rId4" Type="http://schemas.openxmlformats.org/officeDocument/2006/relationships/image" Target="../media/image3.emf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49.xml"/><Relationship Id="rId4" Type="http://schemas.openxmlformats.org/officeDocument/2006/relationships/image" Target="../media/image3.emf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0.xml"/><Relationship Id="rId4" Type="http://schemas.openxmlformats.org/officeDocument/2006/relationships/image" Target="../media/image3.emf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151.xml"/><Relationship Id="rId4" Type="http://schemas.openxmlformats.org/officeDocument/2006/relationships/image" Target="../media/image3.emf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3.emf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3.emf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3.emf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3.emf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3.emf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3.emf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Relationship Id="rId4" Type="http://schemas.openxmlformats.org/officeDocument/2006/relationships/image" Target="../media/image3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Relationship Id="rId4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4" Type="http://schemas.openxmlformats.org/officeDocument/2006/relationships/image" Target="../media/image3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3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Relationship Id="rId4" Type="http://schemas.openxmlformats.org/officeDocument/2006/relationships/image" Target="../media/image3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Relationship Id="rId4" Type="http://schemas.openxmlformats.org/officeDocument/2006/relationships/image" Target="../media/image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Relationship Id="rId4" Type="http://schemas.openxmlformats.org/officeDocument/2006/relationships/image" Target="../media/image3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Relationship Id="rId4" Type="http://schemas.openxmlformats.org/officeDocument/2006/relationships/image" Target="../media/image3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Relationship Id="rId4" Type="http://schemas.openxmlformats.org/officeDocument/2006/relationships/image" Target="../media/image3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Relationship Id="rId4" Type="http://schemas.openxmlformats.org/officeDocument/2006/relationships/image" Target="../media/image3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Relationship Id="rId4" Type="http://schemas.openxmlformats.org/officeDocument/2006/relationships/image" Target="../media/image3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Relationship Id="rId4" Type="http://schemas.openxmlformats.org/officeDocument/2006/relationships/image" Target="../media/image3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Relationship Id="rId4" Type="http://schemas.openxmlformats.org/officeDocument/2006/relationships/image" Target="../media/image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7.x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8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89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Relationship Id="rId4" Type="http://schemas.openxmlformats.org/officeDocument/2006/relationships/image" Target="../media/image3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Relationship Id="rId4" Type="http://schemas.openxmlformats.org/officeDocument/2006/relationships/image" Target="../media/image3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2.xml"/><Relationship Id="rId4" Type="http://schemas.openxmlformats.org/officeDocument/2006/relationships/image" Target="../media/image3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3.xml"/><Relationship Id="rId4" Type="http://schemas.openxmlformats.org/officeDocument/2006/relationships/image" Target="../media/image3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Relationship Id="rId4" Type="http://schemas.openxmlformats.org/officeDocument/2006/relationships/image" Target="../media/image3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Relationship Id="rId4" Type="http://schemas.openxmlformats.org/officeDocument/2006/relationships/image" Target="../media/image3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Relationship Id="rId4" Type="http://schemas.openxmlformats.org/officeDocument/2006/relationships/image" Target="../media/image3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Relationship Id="rId4" Type="http://schemas.openxmlformats.org/officeDocument/2006/relationships/image" Target="../media/image3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Relationship Id="rId4" Type="http://schemas.openxmlformats.org/officeDocument/2006/relationships/image" Target="../media/image3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Relationship Id="rId4" Type="http://schemas.openxmlformats.org/officeDocument/2006/relationships/image" Target="../media/image3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Relationship Id="rId4" Type="http://schemas.openxmlformats.org/officeDocument/2006/relationships/image" Target="../media/image3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Relationship Id="rId4" Type="http://schemas.openxmlformats.org/officeDocument/2006/relationships/image" Target="../media/image3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Relationship Id="rId4" Type="http://schemas.openxmlformats.org/officeDocument/2006/relationships/image" Target="../media/image3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Relationship Id="rId4" Type="http://schemas.openxmlformats.org/officeDocument/2006/relationships/image" Target="../media/image3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FF0BF8E-B1C5-12BC-116D-45CF6C2C94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0052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F0BF8E-B1C5-12BC-116D-45CF6C2C9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125877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654742-1780-C6B0-B862-773666FA29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2106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654742-1780-C6B0-B862-773666FA2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83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D_ART_CoverPicture">
            <a:extLst>
              <a:ext uri="{FF2B5EF4-FFF2-40B4-BE49-F238E27FC236}">
                <a16:creationId xmlns:a16="http://schemas.microsoft.com/office/drawing/2014/main" id="{6A7A3D17-13E2-4A79-81EA-24F390F84E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-3600"/>
            <a:ext cx="12192000" cy="686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612000" y="1368000"/>
            <a:ext cx="9136800" cy="2257199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801B89F-5539-47BE-8BC3-CB8F51A58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16FFBD-A003-47BB-82CD-9220506C3761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 bwMode="white"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 bwMode="white"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 bwMode="white"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white"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8" name="Date" descr="{&quot;templafy&quot;:{&quot;id&quot;:&quot;e58fb19e-fb3e-445d-95fe-279ca3a1bd62&quot;}}"/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SD_LAN_Confidential" descr="{&quot;templafy&quot;:{&quot;id&quot;:&quot;ba508032-2321-4ce6-a184-5bff34b4e26a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 bwMode="white"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B9E03D-0A3B-4DB7-A413-5946D8AFA7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4F7AB760-D2EE-433F-A911-4BE629EBB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921212-7616-4641-A61A-28864FE2109C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093d1254-2722-4247-9207-f4e640a717fb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16" name="Date" descr="{&quot;templafy&quot;:{&quot;id&quot;:&quot;a5ffd46d-8a22-401d-9f4c-350ec71b4283&quot;}}">
            <a:extLst>
              <a:ext uri="{FF2B5EF4-FFF2-40B4-BE49-F238E27FC236}">
                <a16:creationId xmlns:a16="http://schemas.microsoft.com/office/drawing/2014/main" id="{828BF6CC-9F1F-43BD-860A-DF8767B2E68C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29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6E5D37-3456-4DA6-9A4A-84F4F2033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B49CCBF-8E02-4F0A-A72B-207FB73C1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7A21ED-E94C-4987-BAFB-D8182E073425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26f9e619-0bbe-42ec-95c1-c84a15bf7c2e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" descr="{&quot;templafy&quot;:{&quot;id&quot;:&quot;41a179eb-d0d7-4f71-9498-c897aa0f40a4&quot;}}">
            <a:extLst>
              <a:ext uri="{FF2B5EF4-FFF2-40B4-BE49-F238E27FC236}">
                <a16:creationId xmlns:a16="http://schemas.microsoft.com/office/drawing/2014/main" id="{867FAD66-2718-4E74-9229-9016921F5835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091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6E5D37-3456-4DA6-9A4A-84F4F2033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C7BFB36-787E-4457-851C-3ADC456FE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CE36AB-90AF-421A-A860-1D3FD4FC4CAA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13795075-d133-4aa6-9244-f424f80ab675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" descr="{&quot;templafy&quot;:{&quot;id&quot;:&quot;d8d3ac70-c2b5-4f8f-a141-ad09ad19b477&quot;}}">
            <a:extLst>
              <a:ext uri="{FF2B5EF4-FFF2-40B4-BE49-F238E27FC236}">
                <a16:creationId xmlns:a16="http://schemas.microsoft.com/office/drawing/2014/main" id="{CBE0CE02-3919-4D1E-B180-627D069D6B4D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8781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6E5D37-3456-4DA6-9A4A-84F4F2033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34F1276-3843-4485-BDCC-A1603A8E60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10336-8B74-4BBC-AC11-C7D91E6969A0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fca1db0c-5338-4d1e-a061-3b037e2cfea3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" descr="{&quot;templafy&quot;:{&quot;id&quot;:&quot;0b49e88b-35d1-4e8c-8455-2ee100431ad9&quot;}}">
            <a:extLst>
              <a:ext uri="{FF2B5EF4-FFF2-40B4-BE49-F238E27FC236}">
                <a16:creationId xmlns:a16="http://schemas.microsoft.com/office/drawing/2014/main" id="{5C143484-9A78-4AB7-BC40-7A354ED1DE63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964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6E5D37-3456-4DA6-9A4A-84F4F2033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9D589E1-B7F2-4509-A6C7-A6597821A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9838A4-2E78-4460-91A1-CEB8A924111C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edf7f1be-ab9c-450c-a7af-8194180ae801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" descr="{&quot;templafy&quot;:{&quot;id&quot;:&quot;0c719ef3-add2-449d-b699-59d4f2260eba&quot;}}">
            <a:extLst>
              <a:ext uri="{FF2B5EF4-FFF2-40B4-BE49-F238E27FC236}">
                <a16:creationId xmlns:a16="http://schemas.microsoft.com/office/drawing/2014/main" id="{6F003A88-A59F-43CE-965F-AAA9DF3CC53A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30525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C46E5D37-3456-4DA6-9A4A-84F4F2033F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94F1ED7-9BCF-49CF-B88D-F977A74D9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8DF036-AEE5-42A8-BDC6-E625D8C03D6F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327bde9e-a9c6-4f41-809a-91c1aa42d3e1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Date" descr="{&quot;templafy&quot;:{&quot;id&quot;:&quot;fad0daab-0857-4ef6-9fcb-3ee3e90e9255&quot;}}">
            <a:extLst>
              <a:ext uri="{FF2B5EF4-FFF2-40B4-BE49-F238E27FC236}">
                <a16:creationId xmlns:a16="http://schemas.microsoft.com/office/drawing/2014/main" id="{4866BD3B-0889-4CBD-8553-9A51731E8425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5893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2000" y="1368000"/>
            <a:ext cx="9136800" cy="22572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68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FD57730-EC7B-4C2C-AD41-6FAF956B1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1" y="3969194"/>
            <a:ext cx="8674874" cy="446893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 b="1" cap="none" baseline="0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</a:lstStyle>
          <a:p>
            <a:pPr lvl="0"/>
            <a:r>
              <a:rPr lang="en-US"/>
              <a:t>Click to add name or other text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1" y="4428693"/>
            <a:ext cx="8674874" cy="296451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 or other 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91287D-10D1-428F-949C-3A1364AFC9CA}"/>
              </a:ext>
            </a:extLst>
          </p:cNvPr>
          <p:cNvGrpSpPr/>
          <p:nvPr userDrawn="1"/>
        </p:nvGrpSpPr>
        <p:grpSpPr>
          <a:xfrm>
            <a:off x="0" y="3628800"/>
            <a:ext cx="12193200" cy="3229200"/>
            <a:chOff x="0" y="3628800"/>
            <a:chExt cx="12193200" cy="3229200"/>
          </a:xfrm>
        </p:grpSpPr>
        <p:cxnSp>
          <p:nvCxnSpPr>
            <p:cNvPr id="30" name="Line1">
              <a:extLst>
                <a:ext uri="{FF2B5EF4-FFF2-40B4-BE49-F238E27FC236}">
                  <a16:creationId xmlns:a16="http://schemas.microsoft.com/office/drawing/2014/main" id="{6C869169-DB6A-42B0-8521-16362C4B5337}"/>
                </a:ext>
              </a:extLst>
            </p:cNvPr>
            <p:cNvCxnSpPr/>
            <p:nvPr userDrawn="1"/>
          </p:nvCxnSpPr>
          <p:spPr>
            <a:xfrm>
              <a:off x="0" y="36288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Line2">
              <a:extLst>
                <a:ext uri="{FF2B5EF4-FFF2-40B4-BE49-F238E27FC236}">
                  <a16:creationId xmlns:a16="http://schemas.microsoft.com/office/drawing/2014/main" id="{96E50220-AAB3-47F5-AAB8-55F7E5E2B877}"/>
                </a:ext>
              </a:extLst>
            </p:cNvPr>
            <p:cNvCxnSpPr/>
            <p:nvPr userDrawn="1"/>
          </p:nvCxnSpPr>
          <p:spPr>
            <a:xfrm>
              <a:off x="9748800" y="36288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3">
              <a:extLst>
                <a:ext uri="{FF2B5EF4-FFF2-40B4-BE49-F238E27FC236}">
                  <a16:creationId xmlns:a16="http://schemas.microsoft.com/office/drawing/2014/main" id="{AAE8C56F-4A4C-4A75-9EE8-BE416783D59A}"/>
                </a:ext>
              </a:extLst>
            </p:cNvPr>
            <p:cNvCxnSpPr/>
            <p:nvPr userDrawn="1"/>
          </p:nvCxnSpPr>
          <p:spPr>
            <a:xfrm>
              <a:off x="9748800" y="5652000"/>
              <a:ext cx="0" cy="120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Logo">
              <a:extLst>
                <a:ext uri="{FF2B5EF4-FFF2-40B4-BE49-F238E27FC236}">
                  <a16:creationId xmlns:a16="http://schemas.microsoft.com/office/drawing/2014/main" id="{E2C31726-16E5-455E-A83E-1BAB5B4608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16280" y="4844800"/>
              <a:ext cx="2271008" cy="801162"/>
            </a:xfrm>
            <a:prstGeom prst="rect">
              <a:avLst/>
            </a:prstGeom>
          </p:spPr>
        </p:pic>
      </p:grpSp>
      <p:sp>
        <p:nvSpPr>
          <p:cNvPr id="29" name="SD_LAN_Confidential" descr="{&quot;templafy&quot;:{&quot;id&quot;:&quot;0289287f-c1cb-4390-a73b-0ff261b160c0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Date" descr="{&quot;templafy&quot;:{&quot;id&quot;:&quot;10c1772a-8daa-4864-938a-6b5a77385207&quot;}}">
            <a:extLst>
              <a:ext uri="{FF2B5EF4-FFF2-40B4-BE49-F238E27FC236}">
                <a16:creationId xmlns:a16="http://schemas.microsoft.com/office/drawing/2014/main" id="{9A16AC98-EB3A-4A6C-9761-447109DE8C1C}"/>
              </a:ext>
            </a:extLst>
          </p:cNvPr>
          <p:cNvSpPr/>
          <p:nvPr userDrawn="1"/>
        </p:nvSpPr>
        <p:spPr bwMode="white">
          <a:xfrm>
            <a:off x="612000" y="5157847"/>
            <a:ext cx="8674875" cy="29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en-US" sz="16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1994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48BF1F1F-DE85-4A77-916E-E9CFF5F7BA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2" name="Date Placeholder 1" hidden="1"/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F858D8-0B3F-460C-AC4E-21418012DA90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Logo">
              <a:extLst>
                <a:ext uri="{FF2B5EF4-FFF2-40B4-BE49-F238E27FC236}">
                  <a16:creationId xmlns:a16="http://schemas.microsoft.com/office/drawing/2014/main" id="{0D21A6CF-38E1-4329-95D6-37518D1A1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13" name="Text Box 3">
            <a:extLst>
              <a:ext uri="{FF2B5EF4-FFF2-40B4-BE49-F238E27FC236}">
                <a16:creationId xmlns:a16="http://schemas.microsoft.com/office/drawing/2014/main" id="{6C698031-BD07-43D0-9275-62FEFE881D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D_LAN_Confidential" descr="{&quot;templafy&quot;:{&quot;id&quot;:&quot;15d31e9f-4bb7-4b35-bc6c-048bb907ba2b&quot;}}">
            <a:extLst>
              <a:ext uri="{FF2B5EF4-FFF2-40B4-BE49-F238E27FC236}">
                <a16:creationId xmlns:a16="http://schemas.microsoft.com/office/drawing/2014/main" id="{9FF3BF71-D6A8-4749-9421-2B86C826586A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5" name="Date" descr="{&quot;templafy&quot;:{&quot;id&quot;:&quot;e350b4df-ea5f-4677-bcaf-ac029ea4f819&quot;}}">
            <a:extLst>
              <a:ext uri="{FF2B5EF4-FFF2-40B4-BE49-F238E27FC236}">
                <a16:creationId xmlns:a16="http://schemas.microsoft.com/office/drawing/2014/main" id="{2879FF8C-CB3C-4B58-8ECE-2343957DE01E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Name" descr="{&quot;templafy&quot;:{&quot;id&quot;:&quot;67433f11-cc96-4b2f-9b39-be986108a25d&quot;}}">
            <a:extLst>
              <a:ext uri="{FF2B5EF4-FFF2-40B4-BE49-F238E27FC236}">
                <a16:creationId xmlns:a16="http://schemas.microsoft.com/office/drawing/2014/main" id="{A6C7B3DC-C300-4561-A3AF-2213047FDFA1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28827468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5350B8B-803D-44C6-BD19-491DA9438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8190482-E906-4E2B-9D22-E63EFDFE7E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b9f15ce4-ea9e-42c4-95cb-76701f971551&quot;}}">
            <a:extLst>
              <a:ext uri="{FF2B5EF4-FFF2-40B4-BE49-F238E27FC236}">
                <a16:creationId xmlns:a16="http://schemas.microsoft.com/office/drawing/2014/main" id="{EF63AE14-DC27-46A0-BCDB-6C84FEE6F6FF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003167f5-818b-45fb-845c-bf9eea2b6799&quot;}}">
            <a:extLst>
              <a:ext uri="{FF2B5EF4-FFF2-40B4-BE49-F238E27FC236}">
                <a16:creationId xmlns:a16="http://schemas.microsoft.com/office/drawing/2014/main" id="{659C2DED-F1E8-46A3-8C9F-1622463EDCEF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bd8d9f1f-a264-4ac6-8223-c3d5b81f59c9&quot;}}">
            <a:extLst>
              <a:ext uri="{FF2B5EF4-FFF2-40B4-BE49-F238E27FC236}">
                <a16:creationId xmlns:a16="http://schemas.microsoft.com/office/drawing/2014/main" id="{B5F2E344-6FAB-4897-9236-F7793AB5C70E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D74651-AAC1-4C27-85DC-13A52C5E8C6D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Logo">
              <a:extLst>
                <a:ext uri="{FF2B5EF4-FFF2-40B4-BE49-F238E27FC236}">
                  <a16:creationId xmlns:a16="http://schemas.microsoft.com/office/drawing/2014/main" id="{BC596D2D-BDD6-4088-BFD1-CDD623287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27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52E5AE2-E8F0-2DBC-7A19-111D8658CB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0601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2E5AE2-E8F0-2DBC-7A19-111D8658C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729043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C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5350B8B-803D-44C6-BD19-491DA9438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6466075-6376-4E15-A4C7-680AE0953C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f81075a7-3329-4b6b-bbe4-65f368e3fb1c&quot;}}">
            <a:extLst>
              <a:ext uri="{FF2B5EF4-FFF2-40B4-BE49-F238E27FC236}">
                <a16:creationId xmlns:a16="http://schemas.microsoft.com/office/drawing/2014/main" id="{D0EF71C6-6932-4B8A-9ABB-9AFF73196850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a4f920d0-5a67-4863-b11d-efa0d94f497b&quot;}}">
            <a:extLst>
              <a:ext uri="{FF2B5EF4-FFF2-40B4-BE49-F238E27FC236}">
                <a16:creationId xmlns:a16="http://schemas.microsoft.com/office/drawing/2014/main" id="{A64D4C5E-BC22-4DB1-9FFC-B6203BEED529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585826ad-5116-4f35-95a8-2c98e103f49b&quot;}}">
            <a:extLst>
              <a:ext uri="{FF2B5EF4-FFF2-40B4-BE49-F238E27FC236}">
                <a16:creationId xmlns:a16="http://schemas.microsoft.com/office/drawing/2014/main" id="{C216C0C5-5955-4915-A9E5-7AB7939B27A9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1E7892-4190-4B36-B199-A71081A5DFCA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Logo">
              <a:extLst>
                <a:ext uri="{FF2B5EF4-FFF2-40B4-BE49-F238E27FC236}">
                  <a16:creationId xmlns:a16="http://schemas.microsoft.com/office/drawing/2014/main" id="{4F13B25A-7D8E-4053-A5DB-A6E0493DD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75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5350B8B-803D-44C6-BD19-491DA9438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6B8BB3-5B40-4E11-84B1-9033356328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9ebf4d9b-7d65-4888-aff0-224ef240199c&quot;}}">
            <a:extLst>
              <a:ext uri="{FF2B5EF4-FFF2-40B4-BE49-F238E27FC236}">
                <a16:creationId xmlns:a16="http://schemas.microsoft.com/office/drawing/2014/main" id="{1A16C5CA-A483-40B0-89CE-FD43B2FCC7CE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32fc0ee6-b41d-4c07-bf51-5d99b7dcc469&quot;}}">
            <a:extLst>
              <a:ext uri="{FF2B5EF4-FFF2-40B4-BE49-F238E27FC236}">
                <a16:creationId xmlns:a16="http://schemas.microsoft.com/office/drawing/2014/main" id="{2E5662DE-C3C0-416B-8085-2B8FBAFDD048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81ef0b99-c579-42ca-8b6e-8a7bdea66425&quot;}}">
            <a:extLst>
              <a:ext uri="{FF2B5EF4-FFF2-40B4-BE49-F238E27FC236}">
                <a16:creationId xmlns:a16="http://schemas.microsoft.com/office/drawing/2014/main" id="{B880B3AA-A311-4172-8546-C856D9AA9813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7AAA8-7C5D-449A-9D6B-05BFF1D2A5A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Logo">
              <a:extLst>
                <a:ext uri="{FF2B5EF4-FFF2-40B4-BE49-F238E27FC236}">
                  <a16:creationId xmlns:a16="http://schemas.microsoft.com/office/drawing/2014/main" id="{5F5EB9CA-9DC7-4B15-BAB2-18E3BBCE0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34409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5350B8B-803D-44C6-BD19-491DA9438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CB63E7C-A200-4AE2-924D-B4EC93CD24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604d7f05-137e-4a28-ac6b-badfeb4fb308&quot;}}">
            <a:extLst>
              <a:ext uri="{FF2B5EF4-FFF2-40B4-BE49-F238E27FC236}">
                <a16:creationId xmlns:a16="http://schemas.microsoft.com/office/drawing/2014/main" id="{5A877646-1DC1-4AA6-93C4-5B9559341ECC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74230da5-3f54-44b5-a676-11199051ea82&quot;}}">
            <a:extLst>
              <a:ext uri="{FF2B5EF4-FFF2-40B4-BE49-F238E27FC236}">
                <a16:creationId xmlns:a16="http://schemas.microsoft.com/office/drawing/2014/main" id="{C1BDF0F4-3083-496F-B5DA-E80DDD3C323F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60c2751a-2e72-4238-bbee-cfb57376515c&quot;}}">
            <a:extLst>
              <a:ext uri="{FF2B5EF4-FFF2-40B4-BE49-F238E27FC236}">
                <a16:creationId xmlns:a16="http://schemas.microsoft.com/office/drawing/2014/main" id="{E8A7B67A-8908-43EC-9DCE-8B6FBE187E62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F6C36D-97A8-4EB0-9D53-FCAD200EF29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Logo">
              <a:extLst>
                <a:ext uri="{FF2B5EF4-FFF2-40B4-BE49-F238E27FC236}">
                  <a16:creationId xmlns:a16="http://schemas.microsoft.com/office/drawing/2014/main" id="{E89AA175-6B9A-4E2E-A1EB-D5441F497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210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85350B8B-803D-44C6-BD19-491DA9438D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2969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0933576E-3070-40FB-88AB-03CCA68B08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8ed670bf-5d2f-484f-9236-f821a308404c&quot;}}">
            <a:extLst>
              <a:ext uri="{FF2B5EF4-FFF2-40B4-BE49-F238E27FC236}">
                <a16:creationId xmlns:a16="http://schemas.microsoft.com/office/drawing/2014/main" id="{1F5B03BD-71AD-45AA-B429-E7DB7C1E6116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d73726f7-9acc-4921-8169-be0de47dd46f&quot;}}">
            <a:extLst>
              <a:ext uri="{FF2B5EF4-FFF2-40B4-BE49-F238E27FC236}">
                <a16:creationId xmlns:a16="http://schemas.microsoft.com/office/drawing/2014/main" id="{54FF237F-B76B-4BB3-A866-0D5327F8D3A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71b28fa5-210a-4a0e-8932-0c254d45bfd3&quot;}}">
            <a:extLst>
              <a:ext uri="{FF2B5EF4-FFF2-40B4-BE49-F238E27FC236}">
                <a16:creationId xmlns:a16="http://schemas.microsoft.com/office/drawing/2014/main" id="{056467BD-3E77-41B4-BCBA-CAE48244F260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1DCCFE-4689-4831-A09D-CB1C9E5C2DC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e4">
              <a:extLst>
                <a:ext uri="{FF2B5EF4-FFF2-40B4-BE49-F238E27FC236}">
                  <a16:creationId xmlns:a16="http://schemas.microsoft.com/office/drawing/2014/main" id="{6AFC7821-70A5-4C19-A1AE-ABC6390AC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Logo">
              <a:extLst>
                <a:ext uri="{FF2B5EF4-FFF2-40B4-BE49-F238E27FC236}">
                  <a16:creationId xmlns:a16="http://schemas.microsoft.com/office/drawing/2014/main" id="{CA9EEDB7-DC4B-4626-B445-968E3BA641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260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G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8965FC5-B00B-448F-9852-7EDDF777E0F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white"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77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3371924" y="1760400"/>
            <a:ext cx="7740575" cy="33300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BB94F691-C1AE-4CDA-9FF1-1E16EA32447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D_LAN_Confidential" descr="{&quot;templafy&quot;:{&quot;id&quot;:&quot;63cee613-6d22-4fb7-a42c-0643fcd9a8ec&quot;}}">
            <a:extLst>
              <a:ext uri="{FF2B5EF4-FFF2-40B4-BE49-F238E27FC236}">
                <a16:creationId xmlns:a16="http://schemas.microsoft.com/office/drawing/2014/main" id="{A24A61D3-1701-4831-9BB4-2ADB7D9D2D9C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30" name="Date" descr="{&quot;templafy&quot;:{&quot;id&quot;:&quot;98d7a3c6-0425-47f7-9ea6-65bbda375011&quot;}}">
            <a:extLst>
              <a:ext uri="{FF2B5EF4-FFF2-40B4-BE49-F238E27FC236}">
                <a16:creationId xmlns:a16="http://schemas.microsoft.com/office/drawing/2014/main" id="{8F666B65-E288-435A-900C-8432ABC078F2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bbb48e5d-679f-4bb8-80de-0747bc9dc68d&quot;}}">
            <a:extLst>
              <a:ext uri="{FF2B5EF4-FFF2-40B4-BE49-F238E27FC236}">
                <a16:creationId xmlns:a16="http://schemas.microsoft.com/office/drawing/2014/main" id="{0B15063D-B1F0-49B9-8C36-794FCA55997D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5D63DD-EEC3-4748-9422-7CB7D918CC89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 bwMode="white"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 bwMode="white"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e4">
              <a:extLst>
                <a:ext uri="{FF2B5EF4-FFF2-40B4-BE49-F238E27FC236}">
                  <a16:creationId xmlns:a16="http://schemas.microsoft.com/office/drawing/2014/main" id="{A4146A62-B980-4CF9-885F-523411DAD3C9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Logo">
              <a:extLst>
                <a:ext uri="{FF2B5EF4-FFF2-40B4-BE49-F238E27FC236}">
                  <a16:creationId xmlns:a16="http://schemas.microsoft.com/office/drawing/2014/main" id="{0E17DFE9-5759-4E4E-A8C3-E9FD288953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17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8CD6F-7138-4F7E-B5DC-1163C76D89CE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4">
              <a:extLst>
                <a:ext uri="{FF2B5EF4-FFF2-40B4-BE49-F238E27FC236}">
                  <a16:creationId xmlns:a16="http://schemas.microsoft.com/office/drawing/2014/main" id="{46CEB625-CF38-43DB-8ADA-6692E753D0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A9C907A2-947A-4F0C-AF63-0D0C933B47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3330000"/>
          </a:xfrm>
        </p:spPr>
        <p:txBody>
          <a:bodyPr>
            <a:noAutofit/>
          </a:bodyPr>
          <a:lstStyle>
            <a:lvl1pPr marL="0" indent="0" algn="l">
              <a:lnSpc>
                <a:spcPct val="77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1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1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7740575" cy="3330000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6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6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two colum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03CD15-0884-49FB-A59C-CAABC9E3D36F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e4">
              <a:extLst>
                <a:ext uri="{FF2B5EF4-FFF2-40B4-BE49-F238E27FC236}">
                  <a16:creationId xmlns:a16="http://schemas.microsoft.com/office/drawing/2014/main" id="{7851FD86-3B2D-467D-AD1E-D149E3AAE2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40913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8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8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2539797" cy="4089976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2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E184365-40BB-4806-ABB0-879E89FDF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9722" y="1760400"/>
            <a:ext cx="2537932" cy="4089600"/>
          </a:xfrm>
        </p:spPr>
        <p:txBody>
          <a:bodyPr/>
          <a:lstStyle/>
          <a:p>
            <a:pPr lvl="0"/>
            <a:r>
              <a:rPr lang="en-US"/>
              <a:t>Click to add text                      Enter+TAB to view next text style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543CE30-0310-4399-ABAC-1552299C3D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845653" y="1760400"/>
            <a:ext cx="2537933" cy="4089600"/>
          </a:xfrm>
        </p:spPr>
        <p:txBody>
          <a:bodyPr/>
          <a:lstStyle/>
          <a:p>
            <a:pPr lvl="0"/>
            <a:r>
              <a:rPr lang="en-US"/>
              <a:t>Click to add text                      Enter+TAB to view next text style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64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+ two column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white">
          <a:xfrm>
            <a:off x="611188" y="1760400"/>
            <a:ext cx="1827287" cy="40913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8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8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3371924" y="1760400"/>
            <a:ext cx="2539797" cy="4089976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2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E184365-40BB-4806-ABB0-879E89FDFAD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6109722" y="1760400"/>
            <a:ext cx="2537932" cy="408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Enter+TAB to view next text style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543CE30-0310-4399-ABAC-1552299C3DD0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8845653" y="1760400"/>
            <a:ext cx="2537933" cy="4089600"/>
          </a:xfrm>
        </p:spPr>
        <p:txBody>
          <a:bodyPr/>
          <a:lstStyle/>
          <a:p>
            <a:pPr lvl="0"/>
            <a:r>
              <a:rPr lang="en-US"/>
              <a:t>Click to add text                      Enter+TAB to view next text style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FBE09D2-DE2A-477E-B9FB-C4DB8FA4849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f5dacef2-bf75-45a0-9990-e33b9fdeab90&quot;}}">
            <a:extLst>
              <a:ext uri="{FF2B5EF4-FFF2-40B4-BE49-F238E27FC236}">
                <a16:creationId xmlns:a16="http://schemas.microsoft.com/office/drawing/2014/main" id="{6B083C25-7484-422D-B3A2-3E1B73954789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dbd9ccd9-77ed-4686-811c-b30ccca2bbe4&quot;}}">
            <a:extLst>
              <a:ext uri="{FF2B5EF4-FFF2-40B4-BE49-F238E27FC236}">
                <a16:creationId xmlns:a16="http://schemas.microsoft.com/office/drawing/2014/main" id="{FCD1906F-D2BD-41E4-8F6C-4C4BE70C01B1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5f6230ce-baa8-44af-8b76-4e72a9549ca7&quot;}}">
            <a:extLst>
              <a:ext uri="{FF2B5EF4-FFF2-40B4-BE49-F238E27FC236}">
                <a16:creationId xmlns:a16="http://schemas.microsoft.com/office/drawing/2014/main" id="{7FF50677-27BF-472A-9DE0-F23AC77E5690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78F6D2-F7F1-4B17-BB46-EF50D38DC59E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 bwMode="white"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 bwMode="white"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e4">
              <a:extLst>
                <a:ext uri="{FF2B5EF4-FFF2-40B4-BE49-F238E27FC236}">
                  <a16:creationId xmlns:a16="http://schemas.microsoft.com/office/drawing/2014/main" id="{7851FD86-3B2D-467D-AD1E-D149E3AAE2BB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1E6AB4C3-F24C-44EB-B958-9B1797A8B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68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two colum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683F17-27BC-4E0A-AFF5-E9DB00490F20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e4">
              <a:extLst>
                <a:ext uri="{FF2B5EF4-FFF2-40B4-BE49-F238E27FC236}">
                  <a16:creationId xmlns:a16="http://schemas.microsoft.com/office/drawing/2014/main" id="{7851FD86-3B2D-467D-AD1E-D149E3AAE2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e5">
              <a:extLst>
                <a:ext uri="{FF2B5EF4-FFF2-40B4-BE49-F238E27FC236}">
                  <a16:creationId xmlns:a16="http://schemas.microsoft.com/office/drawing/2014/main" id="{B167801C-803C-41BF-9140-C91439C51B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3538" y="3429188"/>
              <a:ext cx="86756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e6">
              <a:extLst>
                <a:ext uri="{FF2B5EF4-FFF2-40B4-BE49-F238E27FC236}">
                  <a16:creationId xmlns:a16="http://schemas.microsoft.com/office/drawing/2014/main" id="{CB6711AD-1331-49F2-AFE4-75DB324316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76573" y="3427200"/>
              <a:ext cx="0" cy="2819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760400"/>
            <a:ext cx="1827287" cy="40913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8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8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1924" y="1760400"/>
            <a:ext cx="8009299" cy="1468798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2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E184365-40BB-4806-ABB0-879E89FDFA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71924" y="3821472"/>
            <a:ext cx="3771286" cy="2028527"/>
          </a:xfrm>
        </p:spPr>
        <p:txBody>
          <a:bodyPr/>
          <a:lstStyle/>
          <a:p>
            <a:pPr lvl="0"/>
            <a:r>
              <a:rPr lang="en-US"/>
              <a:t>Click to add text                      Enter+TAB to view next text style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543CE30-0310-4399-ABAC-1552299C3D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609937" y="3821097"/>
            <a:ext cx="3773650" cy="2028903"/>
          </a:xfrm>
        </p:spPr>
        <p:txBody>
          <a:bodyPr/>
          <a:lstStyle/>
          <a:p>
            <a:pPr lvl="0"/>
            <a:r>
              <a:rPr lang="en-US"/>
              <a:t>Click to add text                      Enter+TAB to view next text style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475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+ two column D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AF74AF-0475-455A-8983-642DDE5577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white">
          <a:xfrm>
            <a:off x="611188" y="1760400"/>
            <a:ext cx="1827287" cy="4091327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18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Segoe UI" panose="020B0502040204020203" pitchFamily="34" charset="0"/>
              <a:buChar char="​"/>
              <a:defRPr sz="1800" cap="all" baseline="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Author name</a:t>
            </a:r>
          </a:p>
          <a:p>
            <a:pPr lvl="1"/>
            <a:r>
              <a:rPr lang="en-US"/>
              <a:t>Additional details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3371924" y="1760400"/>
            <a:ext cx="8009299" cy="1468798"/>
          </a:xfrm>
        </p:spPr>
        <p:txBody>
          <a:bodyPr anchor="t" anchorCtr="0">
            <a:normAutofit/>
          </a:bodyPr>
          <a:lstStyle>
            <a:lvl1pPr>
              <a:lnSpc>
                <a:spcPct val="77000"/>
              </a:lnSpc>
              <a:defRPr sz="3200" b="1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add Statement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E184365-40BB-4806-ABB0-879E89FDFAD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3371923" y="3821472"/>
            <a:ext cx="3800297" cy="2028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                       Enter+TAB to view next text style SHIFT+TAB to go back to previous style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543CE30-0310-4399-ABAC-1552299C3DD0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7574573" y="3821097"/>
            <a:ext cx="3809014" cy="2028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Enter+TAB to view next text style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27-41F5-4852-9883-D73EC778E29A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48714653-16DA-408A-9F88-F0F73B342FF7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D_LAN_Confidential" descr="{&quot;templafy&quot;:{&quot;id&quot;:&quot;cbd43098-1d75-401e-a0c4-2f7c12744fb9&quot;}}">
            <a:extLst>
              <a:ext uri="{FF2B5EF4-FFF2-40B4-BE49-F238E27FC236}">
                <a16:creationId xmlns:a16="http://schemas.microsoft.com/office/drawing/2014/main" id="{5F610980-E380-4112-8240-41C01DCBB235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6" name="Date" descr="{&quot;templafy&quot;:{&quot;id&quot;:&quot;dfdc118d-f386-40d5-b8e9-322cc2b4a3a0&quot;}}">
            <a:extLst>
              <a:ext uri="{FF2B5EF4-FFF2-40B4-BE49-F238E27FC236}">
                <a16:creationId xmlns:a16="http://schemas.microsoft.com/office/drawing/2014/main" id="{335B5379-4053-44B3-AAC2-3927E73CCF86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me" descr="{&quot;templafy&quot;:{&quot;id&quot;:&quot;5bbfb37d-f7d4-4aca-b833-ad79188fe291&quot;}}">
            <a:extLst>
              <a:ext uri="{FF2B5EF4-FFF2-40B4-BE49-F238E27FC236}">
                <a16:creationId xmlns:a16="http://schemas.microsoft.com/office/drawing/2014/main" id="{51A5C0A7-C468-4DC9-9855-4B3953B43188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3677E9-A581-4341-A75A-F8989A94D78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25" name="Line1">
              <a:extLst>
                <a:ext uri="{FF2B5EF4-FFF2-40B4-BE49-F238E27FC236}">
                  <a16:creationId xmlns:a16="http://schemas.microsoft.com/office/drawing/2014/main" id="{D99DA4E7-934D-4322-ACB0-1C34B56E2264}"/>
                </a:ext>
              </a:extLst>
            </p:cNvPr>
            <p:cNvCxnSpPr/>
            <p:nvPr userDrawn="1"/>
          </p:nvCxnSpPr>
          <p:spPr bwMode="white"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Line2">
              <a:extLst>
                <a:ext uri="{FF2B5EF4-FFF2-40B4-BE49-F238E27FC236}">
                  <a16:creationId xmlns:a16="http://schemas.microsoft.com/office/drawing/2014/main" id="{9417CF21-9796-4A5A-B7C4-ED46165740AF}"/>
                </a:ext>
              </a:extLst>
            </p:cNvPr>
            <p:cNvCxnSpPr/>
            <p:nvPr userDrawn="1"/>
          </p:nvCxnSpPr>
          <p:spPr bwMode="white"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e3">
              <a:extLst>
                <a:ext uri="{FF2B5EF4-FFF2-40B4-BE49-F238E27FC236}">
                  <a16:creationId xmlns:a16="http://schemas.microsoft.com/office/drawing/2014/main" id="{E5EC996A-992C-4DF2-A221-EF078D3A1665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e4">
              <a:extLst>
                <a:ext uri="{FF2B5EF4-FFF2-40B4-BE49-F238E27FC236}">
                  <a16:creationId xmlns:a16="http://schemas.microsoft.com/office/drawing/2014/main" id="{7851FD86-3B2D-467D-AD1E-D149E3AAE2BB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e5">
              <a:extLst>
                <a:ext uri="{FF2B5EF4-FFF2-40B4-BE49-F238E27FC236}">
                  <a16:creationId xmlns:a16="http://schemas.microsoft.com/office/drawing/2014/main" id="{B167801C-803C-41BF-9140-C91439C51B35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2903538" y="3429188"/>
              <a:ext cx="86776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e6">
              <a:extLst>
                <a:ext uri="{FF2B5EF4-FFF2-40B4-BE49-F238E27FC236}">
                  <a16:creationId xmlns:a16="http://schemas.microsoft.com/office/drawing/2014/main" id="{CB6711AD-1331-49F2-AFE4-75DB32431657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7376573" y="3427200"/>
              <a:ext cx="0" cy="2819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Logo">
              <a:extLst>
                <a:ext uri="{FF2B5EF4-FFF2-40B4-BE49-F238E27FC236}">
                  <a16:creationId xmlns:a16="http://schemas.microsoft.com/office/drawing/2014/main" id="{44E843BA-5903-4AA7-88DE-B9B9EFA9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828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CFE735D-20F2-68FF-7A02-8244BE3E95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3892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FE735D-20F2-68FF-7A02-8244BE3E9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789569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23A2D2-00B3-4FA5-BF06-C20C6E5ADF4F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860400"/>
            <a:ext cx="10968037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12000" y="1566000"/>
            <a:ext cx="5282826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92800" y="1566000"/>
            <a:ext cx="5092801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41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1188" y="860400"/>
            <a:ext cx="10968037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12000" y="1566000"/>
            <a:ext cx="5280852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 bwMode="white">
          <a:xfrm>
            <a:off x="6292800" y="1566000"/>
            <a:ext cx="5092801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B452B85-659E-4E6F-BD15-CBDB0C65001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LAN_Confidential" descr="{&quot;templafy&quot;:{&quot;id&quot;:&quot;465fcbc3-a820-450c-864d-434fbadb97ec&quot;}}">
            <a:extLst>
              <a:ext uri="{FF2B5EF4-FFF2-40B4-BE49-F238E27FC236}">
                <a16:creationId xmlns:a16="http://schemas.microsoft.com/office/drawing/2014/main" id="{4E7A7AA1-2406-424E-AD64-5EF3E10CE919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3" name="Date" descr="{&quot;templafy&quot;:{&quot;id&quot;:&quot;75ecb9f3-f6f3-41ec-80cd-2b11b8864598&quot;}}">
            <a:extLst>
              <a:ext uri="{FF2B5EF4-FFF2-40B4-BE49-F238E27FC236}">
                <a16:creationId xmlns:a16="http://schemas.microsoft.com/office/drawing/2014/main" id="{443EEFEE-5D60-40D8-A6BB-FE16B56010D5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Name" descr="{&quot;templafy&quot;:{&quot;id&quot;:&quot;12b6bbcc-faf3-4ae9-b9a3-e98dbd8be1bd&quot;}}">
            <a:extLst>
              <a:ext uri="{FF2B5EF4-FFF2-40B4-BE49-F238E27FC236}">
                <a16:creationId xmlns:a16="http://schemas.microsoft.com/office/drawing/2014/main" id="{5624D7F7-950B-4944-8B9F-57DCD8536EFA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BCE71A-2025-4202-B1D9-9B57FE0A9AA1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Logo">
              <a:extLst>
                <a:ext uri="{FF2B5EF4-FFF2-40B4-BE49-F238E27FC236}">
                  <a16:creationId xmlns:a16="http://schemas.microsoft.com/office/drawing/2014/main" id="{F6E54527-93A0-4695-BA85-8459FFB2E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440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7EA7BB-0D9E-496A-A83F-0FC774A09F18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2B09099-BDFC-44D8-A9C8-88A09E2F61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4800" y="1368000"/>
              <a:ext cx="0" cy="4880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860400"/>
            <a:ext cx="10968037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11999" y="1566000"/>
            <a:ext cx="5281225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92800" y="1566000"/>
            <a:ext cx="5092801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20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B9F854-002A-4DE2-8E41-310E9BEDC3B9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2B09099-BDFC-44D8-A9C8-88A09E2F6105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94800" y="1368000"/>
              <a:ext cx="0" cy="4877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Logo">
              <a:extLst>
                <a:ext uri="{FF2B5EF4-FFF2-40B4-BE49-F238E27FC236}">
                  <a16:creationId xmlns:a16="http://schemas.microsoft.com/office/drawing/2014/main" id="{D71B62D4-6B5C-4804-B933-BA2CDE95B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1188" y="860400"/>
            <a:ext cx="10968037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11999" y="1566000"/>
            <a:ext cx="5280851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 bwMode="white">
          <a:xfrm>
            <a:off x="6292800" y="1566000"/>
            <a:ext cx="5092801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3C3D73D-F7D8-49F4-902F-C2464CD1998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174a7697-64f6-48bb-9a74-f58049e879bf&quot;}}">
            <a:extLst>
              <a:ext uri="{FF2B5EF4-FFF2-40B4-BE49-F238E27FC236}">
                <a16:creationId xmlns:a16="http://schemas.microsoft.com/office/drawing/2014/main" id="{92789E67-6C58-47EC-B3AC-14DC8D764B96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7afc7309-56f0-46d3-aa30-d95357650e7d&quot;}}">
            <a:extLst>
              <a:ext uri="{FF2B5EF4-FFF2-40B4-BE49-F238E27FC236}">
                <a16:creationId xmlns:a16="http://schemas.microsoft.com/office/drawing/2014/main" id="{BEF6C0BB-3646-4B1E-9338-B2B2CEC4A67E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Name" descr="{&quot;templafy&quot;:{&quot;id&quot;:&quot;bf6ffc44-394d-43a3-9f8a-59a70cfb1033&quot;}}">
            <a:extLst>
              <a:ext uri="{FF2B5EF4-FFF2-40B4-BE49-F238E27FC236}">
                <a16:creationId xmlns:a16="http://schemas.microsoft.com/office/drawing/2014/main" id="{E735EDBF-E2D5-4337-98C4-157B094B5BC7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3109800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AE04CF0-D459-48FF-9B99-0B3F5847EA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7600" y="1372681"/>
            <a:ext cx="5492880" cy="4870080"/>
          </a:xfrm>
          <a:solidFill>
            <a:schemeClr val="bg2"/>
          </a:solidFill>
          <a:ln w="6350">
            <a:noFill/>
          </a:ln>
        </p:spPr>
        <p:txBody>
          <a:bodyPr tIns="7200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Click on frame and insert picture via Templafy Images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C2038B-8BCD-4A5C-A1DF-4F2441D42E98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ne4">
              <a:extLst>
                <a:ext uri="{FF2B5EF4-FFF2-40B4-BE49-F238E27FC236}">
                  <a16:creationId xmlns:a16="http://schemas.microsoft.com/office/drawing/2014/main" id="{DF6DECAF-65B0-4EB7-AA75-C380DBC84A0F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82531" y="1368000"/>
              <a:ext cx="0" cy="4874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>
          <a:xfrm>
            <a:off x="612001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088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4E2AACF-5EDB-4605-8CAE-279C3CEBB5A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7600" y="1372681"/>
            <a:ext cx="5492880" cy="4870080"/>
          </a:xfrm>
          <a:solidFill>
            <a:schemeClr val="bg2"/>
          </a:solidFill>
          <a:ln w="6350">
            <a:noFill/>
          </a:ln>
        </p:spPr>
        <p:txBody>
          <a:bodyPr tIns="72000" anchor="t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Click on frame and insert picture via Templafy Images</a:t>
            </a: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70E9B2-BC7A-4929-82F7-5E64947840C0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DD1B15B3-8A59-44D6-A6C4-49C71AEE8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  <p:cxnSp>
          <p:nvCxnSpPr>
            <p:cNvPr id="19" name="Line4">
              <a:extLst>
                <a:ext uri="{FF2B5EF4-FFF2-40B4-BE49-F238E27FC236}">
                  <a16:creationId xmlns:a16="http://schemas.microsoft.com/office/drawing/2014/main" id="{8EBB72DF-81A8-4971-9DB5-37186CBDC1E3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82531" y="1368000"/>
              <a:ext cx="0" cy="4874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12001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9F0BE3B-653E-4202-B34C-AA994BC9805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d0ae7e63-4a5c-4b18-8658-fcb87d09c534&quot;}}">
            <a:extLst>
              <a:ext uri="{FF2B5EF4-FFF2-40B4-BE49-F238E27FC236}">
                <a16:creationId xmlns:a16="http://schemas.microsoft.com/office/drawing/2014/main" id="{A2DF0C85-F35E-4D27-AC99-BDBBB5445FF2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8eb0b67c-d6c6-45b9-8350-66598a9b6322&quot;}}">
            <a:extLst>
              <a:ext uri="{FF2B5EF4-FFF2-40B4-BE49-F238E27FC236}">
                <a16:creationId xmlns:a16="http://schemas.microsoft.com/office/drawing/2014/main" id="{52C578A5-422B-4489-B87C-3DFFB09F5D49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db1f2b13-2046-45e7-a4db-d981d951ea1c&quot;}}">
            <a:extLst>
              <a:ext uri="{FF2B5EF4-FFF2-40B4-BE49-F238E27FC236}">
                <a16:creationId xmlns:a16="http://schemas.microsoft.com/office/drawing/2014/main" id="{2723A74A-721C-472B-8746-8641C24BF83E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281961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165B1D-20AC-484C-9295-8A409132BF84}"/>
              </a:ext>
            </a:extLst>
          </p:cNvPr>
          <p:cNvGrpSpPr/>
          <p:nvPr userDrawn="1"/>
        </p:nvGrpSpPr>
        <p:grpSpPr>
          <a:xfrm>
            <a:off x="0" y="1368000"/>
            <a:ext cx="12193200" cy="5490000"/>
            <a:chOff x="0" y="1368000"/>
            <a:chExt cx="12193200" cy="54900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246000"/>
              <a:ext cx="0" cy="6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>
          <a:xfrm>
            <a:off x="6561525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0BBB1D-3A0F-497D-A297-564C71E4384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565999"/>
            <a:ext cx="5015612" cy="428399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32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1800" cap="none" baseline="0">
                <a:solidFill>
                  <a:schemeClr val="tx1"/>
                </a:solidFill>
              </a:defRPr>
            </a:lvl2pPr>
            <a:lvl3pPr marL="180000" indent="-180000">
              <a:buFont typeface="Segoe UI" panose="020B0502040204020203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180000" indent="-180000">
              <a:buFont typeface="Segoe UI" panose="020B0502040204020203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buFont typeface="Segoe UI" panose="020B0502040204020203" pitchFamily="34" charset="0"/>
              <a:buChar char="​"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Additional details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058667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+ Content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2A3DE3C-4320-434E-B75D-375806EC8D40}"/>
              </a:ext>
            </a:extLst>
          </p:cNvPr>
          <p:cNvGrpSpPr/>
          <p:nvPr userDrawn="1"/>
        </p:nvGrpSpPr>
        <p:grpSpPr>
          <a:xfrm>
            <a:off x="0" y="1368000"/>
            <a:ext cx="12193200" cy="5490000"/>
            <a:chOff x="0" y="1368000"/>
            <a:chExt cx="12193200" cy="54900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246000"/>
              <a:ext cx="0" cy="6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Logo">
              <a:extLst>
                <a:ext uri="{FF2B5EF4-FFF2-40B4-BE49-F238E27FC236}">
                  <a16:creationId xmlns:a16="http://schemas.microsoft.com/office/drawing/2014/main" id="{74A722C3-36E5-4090-9100-1F2AF2B7F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white"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561524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0BBB1D-3A0F-497D-A297-564C71E4384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white">
          <a:xfrm>
            <a:off x="611188" y="1565999"/>
            <a:ext cx="5015612" cy="428399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32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1800" cap="none" baseline="0">
                <a:solidFill>
                  <a:schemeClr val="tx1"/>
                </a:solidFill>
              </a:defRPr>
            </a:lvl2pPr>
            <a:lvl3pPr marL="180000" indent="-180000">
              <a:buFont typeface="Segoe UI" panose="020B0502040204020203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180000" indent="-180000">
              <a:buFont typeface="Segoe UI" panose="020B0502040204020203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buFont typeface="Segoe UI" panose="020B0502040204020203" pitchFamily="34" charset="0"/>
              <a:buChar char="​"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Additional details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C8ACA1D-06C0-4478-9342-284D168F51A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0eb5e4e1-6317-4c3f-9d99-0c16a4738df1&quot;}}">
            <a:extLst>
              <a:ext uri="{FF2B5EF4-FFF2-40B4-BE49-F238E27FC236}">
                <a16:creationId xmlns:a16="http://schemas.microsoft.com/office/drawing/2014/main" id="{76B784EC-34D1-4BF5-97A6-50E4233569DC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ebecefe6-3a4d-4b8b-8679-0021d71894cd&quot;}}">
            <a:extLst>
              <a:ext uri="{FF2B5EF4-FFF2-40B4-BE49-F238E27FC236}">
                <a16:creationId xmlns:a16="http://schemas.microsoft.com/office/drawing/2014/main" id="{1D725335-F88F-4293-B480-AFD291EB2713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Name" descr="{&quot;templafy&quot;:{&quot;id&quot;:&quot;289a7568-f126-4f96-aa8e-5da593a44982&quot;}}">
            <a:extLst>
              <a:ext uri="{FF2B5EF4-FFF2-40B4-BE49-F238E27FC236}">
                <a16:creationId xmlns:a16="http://schemas.microsoft.com/office/drawing/2014/main" id="{F9BA8B3F-DBEE-40D0-9A94-40670370D348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172655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tatement +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7242E8-45B8-4F0B-AEE0-842718C07C2D}"/>
              </a:ext>
            </a:extLst>
          </p:cNvPr>
          <p:cNvGrpSpPr/>
          <p:nvPr userDrawn="1"/>
        </p:nvGrpSpPr>
        <p:grpSpPr>
          <a:xfrm>
            <a:off x="0" y="1368000"/>
            <a:ext cx="12193200" cy="5490000"/>
            <a:chOff x="0" y="1368000"/>
            <a:chExt cx="12193200" cy="54900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246000"/>
              <a:ext cx="0" cy="6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ne4">
              <a:extLst>
                <a:ext uri="{FF2B5EF4-FFF2-40B4-BE49-F238E27FC236}">
                  <a16:creationId xmlns:a16="http://schemas.microsoft.com/office/drawing/2014/main" id="{B2FEBDCC-022C-42CF-BD85-0EF00673FB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4800" y="1368000"/>
              <a:ext cx="0" cy="4880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>
          <a:xfrm>
            <a:off x="6561525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0BBB1D-3A0F-497D-A297-564C71E4384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1188" y="1565999"/>
            <a:ext cx="5018400" cy="428399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54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1800" cap="none" baseline="0">
                <a:solidFill>
                  <a:schemeClr val="tx1"/>
                </a:solidFill>
              </a:defRPr>
            </a:lvl2pPr>
            <a:lvl3pPr marL="180000" indent="-180000">
              <a:buFont typeface="Segoe UI" panose="020B0502040204020203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180000" indent="-180000">
              <a:buFont typeface="Segoe UI" panose="020B0502040204020203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buFont typeface="Segoe UI" panose="020B0502040204020203" pitchFamily="34" charset="0"/>
              <a:buChar char="​"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Additional details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723013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tatement + Content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D7A3E7-22A9-4191-97D2-EFA6A7D19516}"/>
              </a:ext>
            </a:extLst>
          </p:cNvPr>
          <p:cNvGrpSpPr/>
          <p:nvPr userDrawn="1"/>
        </p:nvGrpSpPr>
        <p:grpSpPr>
          <a:xfrm>
            <a:off x="0" y="1368000"/>
            <a:ext cx="12193200" cy="5490000"/>
            <a:chOff x="0" y="1368000"/>
            <a:chExt cx="12193200" cy="54900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9D5D1710-4AB3-4EC8-9ED9-30B795046951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C55E94DF-5518-4BDB-BE0D-0EBED9370B77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5DDF8BA7-820B-4BD4-BCAB-AD8D93E3A07F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246000"/>
              <a:ext cx="0" cy="6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ne4">
              <a:extLst>
                <a:ext uri="{FF2B5EF4-FFF2-40B4-BE49-F238E27FC236}">
                  <a16:creationId xmlns:a16="http://schemas.microsoft.com/office/drawing/2014/main" id="{B2FEBDCC-022C-42CF-BD85-0EF00673FBC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94800" y="1368000"/>
              <a:ext cx="0" cy="4880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Logo">
              <a:extLst>
                <a:ext uri="{FF2B5EF4-FFF2-40B4-BE49-F238E27FC236}">
                  <a16:creationId xmlns:a16="http://schemas.microsoft.com/office/drawing/2014/main" id="{E84B47FD-8922-47BD-AB27-1510BF309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2000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add SECONDARY title LINE IN REGULAR format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561525" y="1566000"/>
            <a:ext cx="5014800" cy="4284000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966D315-6E06-4222-9D44-2E418EC82796}" type="datetime1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40BBB1D-3A0F-497D-A297-564C71E4384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 bwMode="white">
          <a:xfrm>
            <a:off x="611188" y="1565999"/>
            <a:ext cx="5014072" cy="428399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spcBef>
                <a:spcPts val="1800"/>
              </a:spcBef>
              <a:buFont typeface="Segoe UI" panose="020B0502040204020203" pitchFamily="34" charset="0"/>
              <a:buChar char="​"/>
              <a:defRPr sz="5400" b="1" i="0" cap="all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Segoe UI" panose="020B0502040204020203" pitchFamily="34" charset="0"/>
              <a:buChar char="​"/>
              <a:defRPr sz="1800" cap="none" baseline="0">
                <a:solidFill>
                  <a:schemeClr val="tx1"/>
                </a:solidFill>
              </a:defRPr>
            </a:lvl2pPr>
            <a:lvl3pPr marL="180000" indent="-180000">
              <a:buFont typeface="Segoe UI" panose="020B0502040204020203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buFont typeface="Segoe UI" panose="020B050204020402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180000" indent="-180000">
              <a:buFont typeface="Segoe UI" panose="020B0502040204020203" pitchFamily="34" charset="0"/>
              <a:buChar char="•"/>
              <a:defRPr sz="1200">
                <a:solidFill>
                  <a:schemeClr val="tx1"/>
                </a:solidFill>
              </a:defRPr>
            </a:lvl6pPr>
            <a:lvl7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7pPr>
            <a:lvl8pPr marL="0" indent="0">
              <a:buFont typeface="Segoe UI" panose="020B0502040204020203" pitchFamily="34" charset="0"/>
              <a:buChar char="​"/>
              <a:defRPr sz="1200">
                <a:solidFill>
                  <a:schemeClr val="tx1"/>
                </a:solidFill>
              </a:defRPr>
            </a:lvl8pPr>
            <a:lvl9pPr marL="0" indent="0">
              <a:buFont typeface="Segoe UI" panose="020B0502040204020203" pitchFamily="34" charset="0"/>
              <a:buChar char="​"/>
              <a:defRPr sz="3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Additional details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D443F37-5747-4D5B-BEB2-E3DAF9E02E30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D_LAN_Confidential" descr="{&quot;templafy&quot;:{&quot;id&quot;:&quot;58e3da73-3020-44bf-be4d-dcfe3b92f4b4&quot;}}">
            <a:extLst>
              <a:ext uri="{FF2B5EF4-FFF2-40B4-BE49-F238E27FC236}">
                <a16:creationId xmlns:a16="http://schemas.microsoft.com/office/drawing/2014/main" id="{180B8CFB-9B8A-43BF-BE01-10FA0C4134A9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7" name="Date" descr="{&quot;templafy&quot;:{&quot;id&quot;:&quot;2cb61172-4733-4689-9082-487d900b4640&quot;}}">
            <a:extLst>
              <a:ext uri="{FF2B5EF4-FFF2-40B4-BE49-F238E27FC236}">
                <a16:creationId xmlns:a16="http://schemas.microsoft.com/office/drawing/2014/main" id="{A6AB60CF-25CE-431D-BBC9-7FF7998194E7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Name" descr="{&quot;templafy&quot;:{&quot;id&quot;:&quot;d430481a-b708-4ded-9def-03dd4b46d3e4&quot;}}">
            <a:extLst>
              <a:ext uri="{FF2B5EF4-FFF2-40B4-BE49-F238E27FC236}">
                <a16:creationId xmlns:a16="http://schemas.microsoft.com/office/drawing/2014/main" id="{7BA8C2D3-7428-46A6-A167-61F905111BE3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36683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1B09C8F-9A75-47B0-6115-810E48768D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182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B09C8F-9A75-47B0-6115-810E48768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025512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ata poi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B241A9-8464-4569-BD9E-4797600931B5}"/>
              </a:ext>
            </a:extLst>
          </p:cNvPr>
          <p:cNvGrpSpPr/>
          <p:nvPr userDrawn="1"/>
        </p:nvGrpSpPr>
        <p:grpSpPr>
          <a:xfrm>
            <a:off x="0" y="1368000"/>
            <a:ext cx="12193200" cy="5493224"/>
            <a:chOff x="0" y="1368000"/>
            <a:chExt cx="12193200" cy="5493224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246000"/>
              <a:ext cx="0" cy="615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F9F86F-131A-47C7-ACF6-53349AE2B9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38506" y="1368000"/>
              <a:ext cx="0" cy="487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A160F8-F7B9-4AC2-BA82-A62C41BC99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4800" y="1368000"/>
              <a:ext cx="0" cy="487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CF850A-E7CE-4A35-9461-DEE4ED1122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3808988"/>
              <a:ext cx="60955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12000" y="1566000"/>
            <a:ext cx="5010445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92801" y="1566000"/>
            <a:ext cx="2447706" cy="2044989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B2EED1A-8A8D-47D4-B567-FC5A64F1CC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92799" y="4006613"/>
            <a:ext cx="2447707" cy="2037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578920-6FE8-4FD9-B4CD-DBF15A0502B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38478" y="1565999"/>
            <a:ext cx="2440743" cy="2044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352CAAB-F670-4B8F-8012-86EE458E86E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38479" y="4051301"/>
            <a:ext cx="2440740" cy="1992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731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Data points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B36647-636E-4F86-960F-1292E2D4793C}"/>
              </a:ext>
            </a:extLst>
          </p:cNvPr>
          <p:cNvGrpSpPr/>
          <p:nvPr userDrawn="1"/>
        </p:nvGrpSpPr>
        <p:grpSpPr>
          <a:xfrm>
            <a:off x="0" y="1368000"/>
            <a:ext cx="12193200" cy="5493224"/>
            <a:chOff x="0" y="1368000"/>
            <a:chExt cx="12193200" cy="5493224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ne4">
              <a:extLst>
                <a:ext uri="{FF2B5EF4-FFF2-40B4-BE49-F238E27FC236}">
                  <a16:creationId xmlns:a16="http://schemas.microsoft.com/office/drawing/2014/main" id="{0611483D-09A5-43D3-87AC-F7CB2750D329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246000"/>
              <a:ext cx="0" cy="615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F9F86F-131A-47C7-ACF6-53349AE2B9F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8938506" y="1368000"/>
              <a:ext cx="0" cy="487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A160F8-F7B9-4AC2-BA82-A62C41BC99D3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94800" y="1368000"/>
              <a:ext cx="0" cy="4874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CF850A-E7CE-4A35-9461-DEE4ED1122C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6096000" y="3808988"/>
              <a:ext cx="60955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Logo">
              <a:extLst>
                <a:ext uri="{FF2B5EF4-FFF2-40B4-BE49-F238E27FC236}">
                  <a16:creationId xmlns:a16="http://schemas.microsoft.com/office/drawing/2014/main" id="{B04BF9DE-71E7-48FE-A05A-C3F727104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12000" y="1566000"/>
            <a:ext cx="5010445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 bwMode="white">
          <a:xfrm>
            <a:off x="6292801" y="1566000"/>
            <a:ext cx="2447706" cy="2044989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B2EED1A-8A8D-47D4-B567-FC5A64F1CC05}"/>
              </a:ext>
            </a:extLst>
          </p:cNvPr>
          <p:cNvSpPr>
            <a:spLocks noGrp="1"/>
          </p:cNvSpPr>
          <p:nvPr>
            <p:ph sz="quarter" idx="18"/>
          </p:nvPr>
        </p:nvSpPr>
        <p:spPr bwMode="white">
          <a:xfrm>
            <a:off x="6292799" y="4006613"/>
            <a:ext cx="2447707" cy="20375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6A578920-6FE8-4FD9-B4CD-DBF15A0502BD}"/>
              </a:ext>
            </a:extLst>
          </p:cNvPr>
          <p:cNvSpPr>
            <a:spLocks noGrp="1"/>
          </p:cNvSpPr>
          <p:nvPr>
            <p:ph sz="quarter" idx="19"/>
          </p:nvPr>
        </p:nvSpPr>
        <p:spPr bwMode="white">
          <a:xfrm>
            <a:off x="9138478" y="1565999"/>
            <a:ext cx="2440743" cy="2044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B352CAAB-F670-4B8F-8012-86EE458E86EC}"/>
              </a:ext>
            </a:extLst>
          </p:cNvPr>
          <p:cNvSpPr>
            <a:spLocks noGrp="1"/>
          </p:cNvSpPr>
          <p:nvPr>
            <p:ph sz="quarter" idx="20"/>
          </p:nvPr>
        </p:nvSpPr>
        <p:spPr bwMode="white">
          <a:xfrm>
            <a:off x="9138479" y="4051301"/>
            <a:ext cx="2440740" cy="1992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7C4076E-D6E2-4ABB-BB79-B83E70D773C6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D_LAN_Confidential" descr="{&quot;templafy&quot;:{&quot;id&quot;:&quot;9acf97a7-f4a1-4970-af1a-e7dbd6c65c8a&quot;}}">
            <a:extLst>
              <a:ext uri="{FF2B5EF4-FFF2-40B4-BE49-F238E27FC236}">
                <a16:creationId xmlns:a16="http://schemas.microsoft.com/office/drawing/2014/main" id="{4B142659-FC78-4B92-B60F-F4FE435E1C9D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21" name="Date" descr="{&quot;templafy&quot;:{&quot;id&quot;:&quot;74f32c6c-c4e3-467d-92fa-9820da98c52e&quot;}}">
            <a:extLst>
              <a:ext uri="{FF2B5EF4-FFF2-40B4-BE49-F238E27FC236}">
                <a16:creationId xmlns:a16="http://schemas.microsoft.com/office/drawing/2014/main" id="{8B2F24AB-84B2-4305-9C8C-EAF57926B654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me" descr="{&quot;templafy&quot;:{&quot;id&quot;:&quot;bae721de-a889-4384-81bf-b3ab9aba3fcb&quot;}}">
            <a:extLst>
              <a:ext uri="{FF2B5EF4-FFF2-40B4-BE49-F238E27FC236}">
                <a16:creationId xmlns:a16="http://schemas.microsoft.com/office/drawing/2014/main" id="{C63FF207-3E07-4024-8823-B196FE837864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935803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52AF63-507C-4DDF-8D32-2E0BFE476CB2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e4">
              <a:extLst>
                <a:ext uri="{FF2B5EF4-FFF2-40B4-BE49-F238E27FC236}">
                  <a16:creationId xmlns:a16="http://schemas.microsoft.com/office/drawing/2014/main" id="{D665AC6E-F385-41F0-9E93-D650F9038E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612000" y="1566000"/>
            <a:ext cx="3279600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>
          <a:xfrm>
            <a:off x="4358394" y="1566000"/>
            <a:ext cx="3279600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B2EED1A-8A8D-47D4-B567-FC5A64F1CC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04789" y="1566000"/>
            <a:ext cx="3279600" cy="428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82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 B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540425-999A-4399-84C2-2D8382E2EED3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18" name="Line4">
              <a:extLst>
                <a:ext uri="{FF2B5EF4-FFF2-40B4-BE49-F238E27FC236}">
                  <a16:creationId xmlns:a16="http://schemas.microsoft.com/office/drawing/2014/main" id="{D665AC6E-F385-41F0-9E93-D650F9038E8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Logo">
              <a:extLst>
                <a:ext uri="{FF2B5EF4-FFF2-40B4-BE49-F238E27FC236}">
                  <a16:creationId xmlns:a16="http://schemas.microsoft.com/office/drawing/2014/main" id="{4E3C1C0E-4095-4725-A940-C642E5A1A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  <p:cxnSp>
          <p:nvCxnSpPr>
            <p:cNvPr id="15" name="Line1">
              <a:extLst>
                <a:ext uri="{FF2B5EF4-FFF2-40B4-BE49-F238E27FC236}">
                  <a16:creationId xmlns:a16="http://schemas.microsoft.com/office/drawing/2014/main" id="{16B1C26D-6DC1-4A96-9B16-4F32EF827321}"/>
                </a:ext>
              </a:extLst>
            </p:cNvPr>
            <p:cNvCxnSpPr/>
            <p:nvPr userDrawn="1"/>
          </p:nvCxnSpPr>
          <p:spPr bwMode="white"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ne3">
              <a:extLst>
                <a:ext uri="{FF2B5EF4-FFF2-40B4-BE49-F238E27FC236}">
                  <a16:creationId xmlns:a16="http://schemas.microsoft.com/office/drawing/2014/main" id="{942CBEB9-B229-4F3E-9582-D44FDDB119A4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E8F899F-21AF-4392-A63D-202A8A972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 bwMode="white">
          <a:xfrm>
            <a:off x="612000" y="1566000"/>
            <a:ext cx="3279600" cy="42843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 bwMode="white">
          <a:xfrm>
            <a:off x="4358394" y="1566000"/>
            <a:ext cx="3279600" cy="4284376"/>
          </a:xfrm>
        </p:spPr>
        <p:txBody>
          <a:bodyPr/>
          <a:lstStyle/>
          <a:p>
            <a:pPr lvl="0"/>
            <a:r>
              <a:rPr lang="en-US"/>
              <a:t>Click to add text                                                  Enter+TAB to view next text style                          SHIFT+TAB to go back to previous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CB2EED1A-8A8D-47D4-B567-FC5A64F1CC05}"/>
              </a:ext>
            </a:extLst>
          </p:cNvPr>
          <p:cNvSpPr>
            <a:spLocks noGrp="1"/>
          </p:cNvSpPr>
          <p:nvPr>
            <p:ph sz="quarter" idx="18"/>
          </p:nvPr>
        </p:nvSpPr>
        <p:spPr bwMode="white">
          <a:xfrm>
            <a:off x="8104789" y="1566000"/>
            <a:ext cx="3279600" cy="4284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758B03-DF11-4B5D-84C1-CFBABD10DC85}" type="datetime1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4752E73-66B4-4290-9A85-647AE6ED892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ad65a4a1-3be9-4d82-b5a0-f9266e272610&quot;}}">
            <a:extLst>
              <a:ext uri="{FF2B5EF4-FFF2-40B4-BE49-F238E27FC236}">
                <a16:creationId xmlns:a16="http://schemas.microsoft.com/office/drawing/2014/main" id="{38C68A96-84F8-4A0B-A277-0F63B34C08D5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71cd832a-7588-4035-895e-3d8f1098f500&quot;}}">
            <a:extLst>
              <a:ext uri="{FF2B5EF4-FFF2-40B4-BE49-F238E27FC236}">
                <a16:creationId xmlns:a16="http://schemas.microsoft.com/office/drawing/2014/main" id="{E9F317B3-863F-47B5-AD5D-4C0CEC619039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Name" descr="{&quot;templafy&quot;:{&quot;id&quot;:&quot;a297cad9-ac70-49cf-93e0-187b64e17b7e&quot;}}">
            <a:extLst>
              <a:ext uri="{FF2B5EF4-FFF2-40B4-BE49-F238E27FC236}">
                <a16:creationId xmlns:a16="http://schemas.microsoft.com/office/drawing/2014/main" id="{854EF173-170B-42F7-86A1-E39CB0CAA998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260958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195A72-00B3-4CE0-AB3D-0F6C70965BD4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5" name="Line1">
              <a:extLst>
                <a:ext uri="{FF2B5EF4-FFF2-40B4-BE49-F238E27FC236}">
                  <a16:creationId xmlns:a16="http://schemas.microsoft.com/office/drawing/2014/main" id="{97E27187-0858-4A54-BEFB-0C3EE13B0847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ne2">
              <a:extLst>
                <a:ext uri="{FF2B5EF4-FFF2-40B4-BE49-F238E27FC236}">
                  <a16:creationId xmlns:a16="http://schemas.microsoft.com/office/drawing/2014/main" id="{B237757C-B608-45BC-A07D-7044A5D7F2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00" y="1368000"/>
              <a:ext cx="0" cy="487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Line3">
              <a:extLst>
                <a:ext uri="{FF2B5EF4-FFF2-40B4-BE49-F238E27FC236}">
                  <a16:creationId xmlns:a16="http://schemas.microsoft.com/office/drawing/2014/main" id="{8D916FF7-8A1E-457C-8770-090BF0B36D86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ne4">
              <a:extLst>
                <a:ext uri="{FF2B5EF4-FFF2-40B4-BE49-F238E27FC236}">
                  <a16:creationId xmlns:a16="http://schemas.microsoft.com/office/drawing/2014/main" id="{30ECFADF-965B-40F3-BB63-70031859A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8">
            <a:extLst>
              <a:ext uri="{FF2B5EF4-FFF2-40B4-BE49-F238E27FC236}">
                <a16:creationId xmlns:a16="http://schemas.microsoft.com/office/drawing/2014/main" id="{39D15B61-0E8E-4AB7-A64E-81D4F7B98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612000"/>
            <a:ext cx="10969200" cy="5184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907C2E-7C57-4C40-870E-FA031A044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DC8F13-6427-41CF-B1E6-01EEEE7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43C39E3-DB7C-4BEB-85A8-1B2D9DE8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6ED1324-BF0C-46D1-8FE7-55353E29B6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1675" y="27813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0626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3EBF35-B730-497C-A25E-AC9E3D68B705}"/>
              </a:ext>
            </a:extLst>
          </p:cNvPr>
          <p:cNvGrpSpPr/>
          <p:nvPr userDrawn="1"/>
        </p:nvGrpSpPr>
        <p:grpSpPr>
          <a:xfrm>
            <a:off x="0" y="1368000"/>
            <a:ext cx="12193200" cy="5492750"/>
            <a:chOff x="0" y="1368000"/>
            <a:chExt cx="12193200" cy="5492750"/>
          </a:xfrm>
        </p:grpSpPr>
        <p:cxnSp>
          <p:nvCxnSpPr>
            <p:cNvPr id="5" name="Line1">
              <a:extLst>
                <a:ext uri="{FF2B5EF4-FFF2-40B4-BE49-F238E27FC236}">
                  <a16:creationId xmlns:a16="http://schemas.microsoft.com/office/drawing/2014/main" id="{97E27187-0858-4A54-BEFB-0C3EE13B0847}"/>
                </a:ext>
              </a:extLst>
            </p:cNvPr>
            <p:cNvCxnSpPr/>
            <p:nvPr userDrawn="1"/>
          </p:nvCxnSpPr>
          <p:spPr>
            <a:xfrm>
              <a:off x="0" y="1368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Line2">
              <a:extLst>
                <a:ext uri="{FF2B5EF4-FFF2-40B4-BE49-F238E27FC236}">
                  <a16:creationId xmlns:a16="http://schemas.microsoft.com/office/drawing/2014/main" id="{B237757C-B608-45BC-A07D-7044A5D7F2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2000" y="1368000"/>
              <a:ext cx="0" cy="487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Line3">
              <a:extLst>
                <a:ext uri="{FF2B5EF4-FFF2-40B4-BE49-F238E27FC236}">
                  <a16:creationId xmlns:a16="http://schemas.microsoft.com/office/drawing/2014/main" id="{8D916FF7-8A1E-457C-8770-090BF0B36D86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ne4">
              <a:extLst>
                <a:ext uri="{FF2B5EF4-FFF2-40B4-BE49-F238E27FC236}">
                  <a16:creationId xmlns:a16="http://schemas.microsoft.com/office/drawing/2014/main" id="{30ECFADF-965B-40F3-BB63-70031859A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1368000"/>
              <a:ext cx="0" cy="549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A52AF2A-4788-45A3-A6D2-835952A61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10" name="Title 18">
            <a:extLst>
              <a:ext uri="{FF2B5EF4-FFF2-40B4-BE49-F238E27FC236}">
                <a16:creationId xmlns:a16="http://schemas.microsoft.com/office/drawing/2014/main" id="{39D15B61-0E8E-4AB7-A64E-81D4F7B98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612000"/>
            <a:ext cx="10969200" cy="5184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C907C2E-7C57-4C40-870E-FA031A044E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187" y="860400"/>
            <a:ext cx="10969200" cy="270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/>
              <a:t>Click to add SECONDARY title LINE IN REGULAR format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DC8F13-6427-41CF-B1E6-01EEEE7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43C39E3-DB7C-4BEB-85A8-1B2D9DE8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EE16FED-CA74-494F-9986-C8B0255439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b0076bd7-d004-4396-b29c-3b73b0849516&quot;}}">
            <a:extLst>
              <a:ext uri="{FF2B5EF4-FFF2-40B4-BE49-F238E27FC236}">
                <a16:creationId xmlns:a16="http://schemas.microsoft.com/office/drawing/2014/main" id="{88738FCF-4E9D-40F8-B0D2-BD71A92FF85A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4f81842e-1b90-4dda-b5c8-77156cd9e369&quot;}}">
            <a:extLst>
              <a:ext uri="{FF2B5EF4-FFF2-40B4-BE49-F238E27FC236}">
                <a16:creationId xmlns:a16="http://schemas.microsoft.com/office/drawing/2014/main" id="{4D2CA955-2988-4149-B45A-5B5B3C3F9490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bb1a6d27-14ec-4d02-b90a-903711cd8837&quot;}}">
            <a:extLst>
              <a:ext uri="{FF2B5EF4-FFF2-40B4-BE49-F238E27FC236}">
                <a16:creationId xmlns:a16="http://schemas.microsoft.com/office/drawing/2014/main" id="{09F5932B-36FD-42DD-95B0-AD1E3DA1430A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698091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9AE897-AF9A-401D-99E4-7810988217EB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d10ed2a7-5039-498c-90cf-ae16dc8d7445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aa7edeae-8286-49cb-86fd-694bbbec1f10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b51e7cb1-624e-4646-90ed-a431ee7df31c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869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5E0AC4-EB85-4C49-A28D-6381A9554641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5f4ee5bf-3d36-4c5d-ada7-37d12ecf8bd5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895b3078-4933-4477-ba5e-f999c9bc18b1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a1fc3cfa-a2be-4065-bab2-c5e401581a5f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0369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05D553-D65C-42E1-81B0-AE9AE78582D6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05c2e932-1155-436c-8db2-73a3b1aae06c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beb2f5c4-d73a-4cd5-8500-7d7387386562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130cd89e-0c42-4c3a-8f02-42adf838c2d2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86921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43696B-407E-4F77-BBAA-57A5C8FB45EA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0be541b9-547d-47a4-9c4e-f11a68cae30c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b4afbfbf-2fbb-4892-a859-2fadd3ac4210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b1d8e863-bf85-49a3-adc8-f82ef58e480e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17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A9422AB-6125-4643-D1B6-707382B4D1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6644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9422AB-6125-4643-D1B6-707382B4D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85268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3CAB6-AE6A-4C88-A0C7-79C3B4EF14F4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a84620f4-861e-400c-a039-8b523443cfef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ba3b1379-2021-41a7-90f1-9569d571b101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dab36efb-1e75-44ad-aaa9-9cb65f376f40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617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C5BDB4-EDB5-444A-834D-EDFE8631592A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8b4882d6-7825-422f-b181-d744699403f9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2bd9f65f-bc74-4aa1-ad0d-06d376fd4b84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5a269b5f-83a7-46fb-893b-eabdd6450eca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23210875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F38AFB-7FE6-421B-92B3-90079EBAABE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 bwMode="white"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2000" y="1754817"/>
            <a:ext cx="1823672" cy="15192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add Agenda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351600" y="1774800"/>
            <a:ext cx="7315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eada0029-842f-4752-86b4-2cabf24ef984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0e7060b7-25ab-48d2-bb34-da4e00fa38b0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fe621ae7-534f-4ca9-9e5e-b7b930bb9a83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98734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4EC592-3F68-4B54-8E43-BB8436812A3F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bd12b06f-a1c2-4960-8d47-8b1403491e41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da5d0f2b-ebda-4604-a2e6-3dea11f647f2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834fb829-42d6-49d2-87af-10b8afbacd4e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36535134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30F5B-F524-4096-BAE3-E9CA8201E552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6d32c930-ccda-4e3e-8ed4-d55e61b55c9d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b9da4614-ad50-42aa-9bf1-cd9b1c18c1e6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d139f38e-132d-49f6-aeae-e3706cdee3b7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5509208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120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406AA9-A6D2-4B42-AF3C-28E1454167ED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b7360aae-4d50-4b2c-88f8-7dee2987e3d8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ff194031-9753-439b-adcb-f558e45fe770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60801603-2008-46aa-bdd3-d307da38aa3c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7139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191803-B610-477E-85E2-5A7923C2802D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96d993c1-5aaa-4b4c-83ae-569966f87961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ab014189-3e8a-448a-afa8-3c993919b4bc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15a93460-1a9f-4218-965d-9f7e27171a02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12324817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cxnSp>
        <p:nvCxnSpPr>
          <p:cNvPr id="8" name="Line1">
            <a:extLst>
              <a:ext uri="{FF2B5EF4-FFF2-40B4-BE49-F238E27FC236}">
                <a16:creationId xmlns:a16="http://schemas.microsoft.com/office/drawing/2014/main" id="{B46ADDB0-28A0-4E96-913D-0BBF3C485E27}"/>
              </a:ext>
            </a:extLst>
          </p:cNvPr>
          <p:cNvCxnSpPr/>
          <p:nvPr userDrawn="1"/>
        </p:nvCxnSpPr>
        <p:spPr>
          <a:xfrm>
            <a:off x="0" y="612000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2">
            <a:extLst>
              <a:ext uri="{FF2B5EF4-FFF2-40B4-BE49-F238E27FC236}">
                <a16:creationId xmlns:a16="http://schemas.microsoft.com/office/drawing/2014/main" id="{EAC19F5B-B26F-4B08-9B46-54D6B96527EE}"/>
              </a:ext>
            </a:extLst>
          </p:cNvPr>
          <p:cNvCxnSpPr>
            <a:cxnSpLocks/>
          </p:cNvCxnSpPr>
          <p:nvPr userDrawn="1"/>
        </p:nvCxnSpPr>
        <p:spPr>
          <a:xfrm>
            <a:off x="2905200" y="612000"/>
            <a:ext cx="0" cy="563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ne3">
            <a:extLst>
              <a:ext uri="{FF2B5EF4-FFF2-40B4-BE49-F238E27FC236}">
                <a16:creationId xmlns:a16="http://schemas.microsoft.com/office/drawing/2014/main" id="{2544FBA3-5106-4F31-8A5A-10A0FDE663FE}"/>
              </a:ext>
            </a:extLst>
          </p:cNvPr>
          <p:cNvCxnSpPr/>
          <p:nvPr userDrawn="1"/>
        </p:nvCxnSpPr>
        <p:spPr>
          <a:xfrm>
            <a:off x="0" y="6246000"/>
            <a:ext cx="1219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4">
            <a:extLst>
              <a:ext uri="{FF2B5EF4-FFF2-40B4-BE49-F238E27FC236}">
                <a16:creationId xmlns:a16="http://schemas.microsoft.com/office/drawing/2014/main" id="{AC8DCAC7-D7A0-4E02-9066-F36E325CEF14}"/>
              </a:ext>
            </a:extLst>
          </p:cNvPr>
          <p:cNvCxnSpPr>
            <a:cxnSpLocks/>
          </p:cNvCxnSpPr>
          <p:nvPr userDrawn="1"/>
        </p:nvCxnSpPr>
        <p:spPr>
          <a:xfrm>
            <a:off x="11579225" y="612000"/>
            <a:ext cx="0" cy="624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c648c0a4-f325-466d-a56e-95e39d4fc20c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043bdc0e-6036-47dc-93eb-832b171ca204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856e68df-8ad3-4ab7-b4be-6bf6070e32ab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A6266661-54A4-4147-A5AA-220F71E7B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02" y="6480529"/>
            <a:ext cx="671489" cy="1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10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4FD4B-D9FE-47ED-84A4-251735D2DAE7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f5aa8551-4d78-4e7a-9fac-cf0362f9f69a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acba919f-a670-46f4-87e0-5dd9b7189147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468e62b9-6aff-4e90-a6ad-a561cb317a79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41812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ckground">
            <a:extLst>
              <a:ext uri="{FF2B5EF4-FFF2-40B4-BE49-F238E27FC236}">
                <a16:creationId xmlns:a16="http://schemas.microsoft.com/office/drawing/2014/main" id="{0840483F-FD07-4FD5-841A-DDAA1E4328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CAB316-DF19-4FB7-9EED-ABE064845790}"/>
              </a:ext>
            </a:extLst>
          </p:cNvPr>
          <p:cNvGrpSpPr/>
          <p:nvPr userDrawn="1"/>
        </p:nvGrpSpPr>
        <p:grpSpPr>
          <a:xfrm>
            <a:off x="0" y="612000"/>
            <a:ext cx="12193200" cy="6249600"/>
            <a:chOff x="0" y="612000"/>
            <a:chExt cx="12193200" cy="6249600"/>
          </a:xfrm>
        </p:grpSpPr>
        <p:cxnSp>
          <p:nvCxnSpPr>
            <p:cNvPr id="8" name="Line1">
              <a:extLst>
                <a:ext uri="{FF2B5EF4-FFF2-40B4-BE49-F238E27FC236}">
                  <a16:creationId xmlns:a16="http://schemas.microsoft.com/office/drawing/2014/main" id="{B46ADDB0-28A0-4E96-913D-0BBF3C485E27}"/>
                </a:ext>
              </a:extLst>
            </p:cNvPr>
            <p:cNvCxnSpPr/>
            <p:nvPr userDrawn="1"/>
          </p:nvCxnSpPr>
          <p:spPr bwMode="white">
            <a:xfrm>
              <a:off x="0" y="612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Line2">
              <a:extLst>
                <a:ext uri="{FF2B5EF4-FFF2-40B4-BE49-F238E27FC236}">
                  <a16:creationId xmlns:a16="http://schemas.microsoft.com/office/drawing/2014/main" id="{EAC19F5B-B26F-4B08-9B46-54D6B96527EE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2905200" y="612000"/>
              <a:ext cx="0" cy="563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Line3">
              <a:extLst>
                <a:ext uri="{FF2B5EF4-FFF2-40B4-BE49-F238E27FC236}">
                  <a16:creationId xmlns:a16="http://schemas.microsoft.com/office/drawing/2014/main" id="{2544FBA3-5106-4F31-8A5A-10A0FDE663FE}"/>
                </a:ext>
              </a:extLst>
            </p:cNvPr>
            <p:cNvCxnSpPr/>
            <p:nvPr userDrawn="1"/>
          </p:nvCxnSpPr>
          <p:spPr bwMode="white">
            <a:xfrm>
              <a:off x="0" y="6246000"/>
              <a:ext cx="12193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ne4">
              <a:extLst>
                <a:ext uri="{FF2B5EF4-FFF2-40B4-BE49-F238E27FC236}">
                  <a16:creationId xmlns:a16="http://schemas.microsoft.com/office/drawing/2014/main" id="{AC8DCAC7-D7A0-4E02-9066-F36E325CEF14}"/>
                </a:ext>
              </a:extLst>
            </p:cNvPr>
            <p:cNvCxnSpPr>
              <a:cxnSpLocks/>
            </p:cNvCxnSpPr>
            <p:nvPr userDrawn="1"/>
          </p:nvCxnSpPr>
          <p:spPr bwMode="white">
            <a:xfrm>
              <a:off x="11579225" y="612000"/>
              <a:ext cx="0" cy="624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Logo">
              <a:extLst>
                <a:ext uri="{FF2B5EF4-FFF2-40B4-BE49-F238E27FC236}">
                  <a16:creationId xmlns:a16="http://schemas.microsoft.com/office/drawing/2014/main" id="{A6266661-54A4-4147-A5AA-220F71E7B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002" y="6480529"/>
              <a:ext cx="671489" cy="12338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D3879-CBF0-4F8D-90FF-7BC7E5D45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2000" y="1638840"/>
            <a:ext cx="1823672" cy="151920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01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C023E7F-10F0-4EAB-9D1B-45D3C582E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351600" y="1774800"/>
            <a:ext cx="7963200" cy="4006800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3600" b="1" cap="all"/>
            </a:lvl1pPr>
            <a:lvl2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2pPr>
            <a:lvl3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3pPr>
            <a:lvl4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4pPr>
            <a:lvl5pPr marL="0" indent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FontTx/>
              <a:buNone/>
              <a:defRPr sz="2400" b="1" cap="all"/>
            </a:lvl5pPr>
          </a:lstStyle>
          <a:p>
            <a:pPr lvl="0"/>
            <a:r>
              <a:rPr lang="en-US"/>
              <a:t>Click to add topic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AE7651F-892D-406A-B94F-1809863727B5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A899F0C-D9EA-4C4B-8840-43F1BEE9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0F3AB47-E7C6-4D92-AD57-4C6E206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D_LAN_Confidential" descr="{&quot;templafy&quot;:{&quot;id&quot;:&quot;f698ecbf-1a3f-4956-ba9b-042ff2729e81&quot;}}">
            <a:extLst>
              <a:ext uri="{FF2B5EF4-FFF2-40B4-BE49-F238E27FC236}">
                <a16:creationId xmlns:a16="http://schemas.microsoft.com/office/drawing/2014/main" id="{2933730F-6EA4-4553-819D-6DD1BF7B7C78}"/>
              </a:ext>
            </a:extLst>
          </p:cNvPr>
          <p:cNvSpPr txBox="1"/>
          <p:nvPr userDrawn="1"/>
        </p:nvSpPr>
        <p:spPr bwMode="white"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4" name="Date" descr="{&quot;templafy&quot;:{&quot;id&quot;:&quot;d0e57575-0886-4436-a54c-f793af3fdb52&quot;}}">
            <a:extLst>
              <a:ext uri="{FF2B5EF4-FFF2-40B4-BE49-F238E27FC236}">
                <a16:creationId xmlns:a16="http://schemas.microsoft.com/office/drawing/2014/main" id="{FE7352D2-2946-44FA-9421-7B97F1E2BA7B}"/>
              </a:ext>
            </a:extLst>
          </p:cNvPr>
          <p:cNvSpPr/>
          <p:nvPr userDrawn="1"/>
        </p:nvSpPr>
        <p:spPr bwMode="white"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Name" descr="{&quot;templafy&quot;:{&quot;id&quot;:&quot;d4ffc7e9-d654-4079-8278-8810e1a10aa5&quot;}}">
            <a:extLst>
              <a:ext uri="{FF2B5EF4-FFF2-40B4-BE49-F238E27FC236}">
                <a16:creationId xmlns:a16="http://schemas.microsoft.com/office/drawing/2014/main" id="{A1891327-C214-4CF1-AC55-6E618D4119F6}"/>
              </a:ext>
            </a:extLst>
          </p:cNvPr>
          <p:cNvSpPr/>
          <p:nvPr userDrawn="1"/>
        </p:nvSpPr>
        <p:spPr bwMode="white"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3286414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07BC3E8-82B6-C58B-DA71-356B99CD41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0831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7BC3E8-82B6-C58B-DA71-356B99CD4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1565453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tring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DC8F13-6427-41CF-B1E6-01EEEE7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43C39E3-DB7C-4BEB-85A8-1B2D9DE8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F52EAAC-3948-4967-A733-E81A24A7E5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D_LAN_Confidential" descr="{&quot;templafy&quot;:{&quot;id&quot;:&quot;ee4fb0c7-8af8-4094-9db7-0156a589a3ad&quot;}}">
            <a:extLst>
              <a:ext uri="{FF2B5EF4-FFF2-40B4-BE49-F238E27FC236}">
                <a16:creationId xmlns:a16="http://schemas.microsoft.com/office/drawing/2014/main" id="{8F1EE063-4819-44AC-B308-02424673712A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8" name="Name" descr="{&quot;templafy&quot;:{&quot;id&quot;:&quot;2ece4f2b-1922-4339-9b71-1f7e3e563f5e&quot;}}">
            <a:extLst>
              <a:ext uri="{FF2B5EF4-FFF2-40B4-BE49-F238E27FC236}">
                <a16:creationId xmlns:a16="http://schemas.microsoft.com/office/drawing/2014/main" id="{52A9A77C-EA71-4EAD-B103-210A9155BA5E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89401475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trings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DC8F13-6427-41CF-B1E6-01EEEE7C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43C39E3-DB7C-4BEB-85A8-1B2D9DE8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EE16FED-CA74-494F-9986-C8B0255439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LAN_Confidential" descr="{&quot;templafy&quot;:{&quot;id&quot;:&quot;cf4a24e5-8997-43b3-b797-250a36452892&quot;}}">
            <a:extLst>
              <a:ext uri="{FF2B5EF4-FFF2-40B4-BE49-F238E27FC236}">
                <a16:creationId xmlns:a16="http://schemas.microsoft.com/office/drawing/2014/main" id="{88738FCF-4E9D-40F8-B0D2-BD71A92FF85A}"/>
              </a:ext>
            </a:extLst>
          </p:cNvPr>
          <p:cNvSpPr txBox="1"/>
          <p:nvPr userDrawn="1"/>
        </p:nvSpPr>
        <p:spPr>
          <a:xfrm>
            <a:off x="3351600" y="6246000"/>
            <a:ext cx="405885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5" name="Name" descr="{&quot;templafy&quot;:{&quot;id&quot;:&quot;fd545a84-a95e-4a70-a8de-57e081809074&quot;}}">
            <a:extLst>
              <a:ext uri="{FF2B5EF4-FFF2-40B4-BE49-F238E27FC236}">
                <a16:creationId xmlns:a16="http://schemas.microsoft.com/office/drawing/2014/main" id="{09F5932B-36FD-42DD-95B0-AD1E3DA1430A}"/>
              </a:ext>
            </a:extLst>
          </p:cNvPr>
          <p:cNvSpPr/>
          <p:nvPr userDrawn="1"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r>
              <a:rPr lang="en-US" sz="800">
                <a:solidFill>
                  <a:schemeClr val="tx1"/>
                </a:solidFill>
                <a:latin typeface="+mn-lt"/>
              </a:rPr>
              <a:t>Patrick Lieth</a:t>
            </a:r>
          </a:p>
        </p:txBody>
      </p:sp>
    </p:spTree>
    <p:extLst>
      <p:ext uri="{BB962C8B-B14F-4D97-AF65-F5344CB8AC3E}">
        <p14:creationId xmlns:p14="http://schemas.microsoft.com/office/powerpoint/2010/main" val="1206452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US" smtClean="0"/>
              <a:t>February 6, 2024</a:t>
            </a:fld>
            <a:endParaRPr lang="en-US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99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982800"/>
            <a:ext cx="11246483" cy="3636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/>
              <a:t>Subline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417600" y="1917700"/>
            <a:ext cx="5499013" cy="4277359"/>
          </a:xfrm>
        </p:spPr>
        <p:txBody>
          <a:bodyPr lIns="54000"/>
          <a:lstStyle/>
          <a:p>
            <a:pPr lvl="0"/>
            <a:r>
              <a:rPr lang="en-GB"/>
              <a:t>Select this placeholder and insert a chart via Chart Tool or copy/paste from Excel and format the chart via Chart Tool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4" hasCustomPrompt="1"/>
          </p:nvPr>
        </p:nvSpPr>
        <p:spPr>
          <a:xfrm>
            <a:off x="6209165" y="1917700"/>
            <a:ext cx="5500800" cy="4276725"/>
          </a:xfrm>
        </p:spPr>
        <p:txBody>
          <a:bodyPr lIns="54000"/>
          <a:lstStyle>
            <a:lvl1pPr>
              <a:defRPr baseline="0"/>
            </a:lvl1pPr>
          </a:lstStyle>
          <a:p>
            <a:pPr lvl="0"/>
            <a:r>
              <a:rPr lang="en-GB"/>
              <a:t>Select this placeholder and insert a chart via Chart Tool or copy/paste from Excel and format the chart via Chart Tool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75388" y="1917700"/>
            <a:ext cx="5378112" cy="0"/>
          </a:xfrm>
          <a:prstGeom prst="line">
            <a:avLst/>
          </a:prstGeom>
          <a:ln w="19050">
            <a:solidFill>
              <a:srgbClr val="7C8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72441" y="1917700"/>
            <a:ext cx="5444172" cy="0"/>
          </a:xfrm>
          <a:prstGeom prst="line">
            <a:avLst/>
          </a:prstGeom>
          <a:ln w="19050">
            <a:solidFill>
              <a:srgbClr val="7C8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EB0751-9DB3-4642-B7A4-A7A092947B57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840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wrap="square" lIns="0" tIns="216000" rIns="0" bIns="0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36371566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wrap="square"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55962668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152277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50" cy="387798"/>
          </a:xfrm>
        </p:spPr>
        <p:txBody>
          <a:bodyPr wrap="square"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7597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524862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19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67E77F6-93C2-C2A4-843C-A45475BC6C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045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7E77F6-93C2-C2A4-843C-A45475BC6C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858170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1071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61911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7750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79529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15289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849302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30413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2720508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931410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0099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B68A7A6-985B-011B-DF17-F4982F366E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1864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68A7A6-985B-011B-DF17-F4982F366E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882219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778316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150967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14939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snit og 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34949"/>
            <a:ext cx="11449048" cy="457532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551196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416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Tekst-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9B1E761-7302-254F-823F-33240208ECD9}"/>
              </a:ext>
            </a:extLst>
          </p:cNvPr>
          <p:cNvSpPr/>
          <p:nvPr/>
        </p:nvSpPr>
        <p:spPr>
          <a:xfrm>
            <a:off x="687138" y="1"/>
            <a:ext cx="11504861" cy="6178760"/>
          </a:xfrm>
          <a:prstGeom prst="rect">
            <a:avLst/>
          </a:prstGeom>
          <a:solidFill>
            <a:srgbClr val="F4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rgbClr val="E6E9EC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40E927-D250-B07E-8E4C-B3051918EF40}"/>
              </a:ext>
            </a:extLst>
          </p:cNvPr>
          <p:cNvSpPr/>
          <p:nvPr userDrawn="1"/>
        </p:nvSpPr>
        <p:spPr>
          <a:xfrm>
            <a:off x="-10886" y="6178760"/>
            <a:ext cx="698025" cy="698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Pladsholder til tekst 18">
            <a:extLst>
              <a:ext uri="{FF2B5EF4-FFF2-40B4-BE49-F238E27FC236}">
                <a16:creationId xmlns:a16="http://schemas.microsoft.com/office/drawing/2014/main" id="{454A895A-8DCC-EAC0-E979-F4A338F1CA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419" y="1404815"/>
            <a:ext cx="5834696" cy="804985"/>
          </a:xfrm>
        </p:spPr>
        <p:txBody>
          <a:bodyPr/>
          <a:lstStyle>
            <a:lvl1pPr marL="0" indent="0" defTabSz="626400">
              <a:lnSpc>
                <a:spcPct val="55000"/>
              </a:lnSpc>
              <a:buNone/>
              <a:defRPr sz="4400" b="1" i="0" cap="all" baseline="0">
                <a:solidFill>
                  <a:srgbClr val="002148"/>
                </a:solidFill>
                <a:latin typeface="Tw Cen MT Condensed" panose="020B0606020104020203" pitchFamily="34" charset="77"/>
              </a:defRPr>
            </a:lvl1pPr>
          </a:lstStyle>
          <a:p>
            <a:pPr lvl="0"/>
            <a:r>
              <a:rPr lang="da-DK" err="1"/>
              <a:t>OVERSKRIFt</a:t>
            </a:r>
            <a:endParaRPr lang="da-DK"/>
          </a:p>
        </p:txBody>
      </p:sp>
      <p:sp>
        <p:nvSpPr>
          <p:cNvPr id="4" name="Pladsholder til tekst 18">
            <a:extLst>
              <a:ext uri="{FF2B5EF4-FFF2-40B4-BE49-F238E27FC236}">
                <a16:creationId xmlns:a16="http://schemas.microsoft.com/office/drawing/2014/main" id="{C798ABB7-8152-F555-AD8D-710C1FD258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4420" y="2559482"/>
            <a:ext cx="3733751" cy="2751829"/>
          </a:xfrm>
        </p:spPr>
        <p:txBody>
          <a:bodyPr/>
          <a:lstStyle>
            <a:lvl1pPr marL="0" indent="0" defTabSz="626400">
              <a:lnSpc>
                <a:spcPct val="100000"/>
              </a:lnSpc>
              <a:buNone/>
              <a:defRPr sz="1200" b="0" i="0">
                <a:solidFill>
                  <a:srgbClr val="002148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>
                <a:effectLst/>
              </a:rPr>
              <a:t>Lorem ipsum </a:t>
            </a:r>
            <a:r>
              <a:rPr lang="en-GB" err="1">
                <a:effectLst/>
              </a:rPr>
              <a:t>dolor</a:t>
            </a:r>
            <a:r>
              <a:rPr lang="en-GB">
                <a:effectLst/>
              </a:rPr>
              <a:t> sit </a:t>
            </a:r>
            <a:r>
              <a:rPr lang="en-GB" err="1">
                <a:effectLst/>
              </a:rPr>
              <a:t>amet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consectetur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Ultricies</a:t>
            </a:r>
            <a:r>
              <a:rPr lang="en-GB">
                <a:effectLst/>
              </a:rPr>
              <a:t> fames lacinia </a:t>
            </a:r>
            <a:r>
              <a:rPr lang="en-GB" err="1">
                <a:effectLst/>
              </a:rPr>
              <a:t>fusce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purus</a:t>
            </a:r>
            <a:r>
              <a:rPr lang="en-GB">
                <a:effectLst/>
              </a:rPr>
              <a:t> et </a:t>
            </a:r>
            <a:r>
              <a:rPr lang="en-GB" err="1">
                <a:effectLst/>
              </a:rPr>
              <a:t>mollis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tincidunt</a:t>
            </a:r>
            <a:r>
              <a:rPr lang="en-GB">
                <a:effectLst/>
              </a:rPr>
              <a:t> dictum. </a:t>
            </a:r>
            <a:r>
              <a:rPr lang="en-GB" err="1">
                <a:effectLst/>
              </a:rPr>
              <a:t>Dignissim</a:t>
            </a:r>
            <a:r>
              <a:rPr lang="en-GB">
                <a:effectLst/>
              </a:rPr>
              <a:t> nisi ipsum pulvinar </a:t>
            </a:r>
            <a:r>
              <a:rPr lang="en-GB" err="1">
                <a:effectLst/>
              </a:rPr>
              <a:t>orci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metus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hendrerit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tellus</a:t>
            </a:r>
            <a:r>
              <a:rPr lang="en-GB">
                <a:effectLst/>
              </a:rPr>
              <a:t>. Justo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 sit </a:t>
            </a:r>
            <a:r>
              <a:rPr lang="en-GB" err="1">
                <a:effectLst/>
              </a:rPr>
              <a:t>sed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potenti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sagittis</a:t>
            </a:r>
            <a:r>
              <a:rPr lang="en-GB">
                <a:effectLst/>
              </a:rPr>
              <a:t>. Non </a:t>
            </a:r>
            <a:r>
              <a:rPr lang="en-GB" err="1">
                <a:effectLst/>
              </a:rPr>
              <a:t>ut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enim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nisl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nulla</a:t>
            </a:r>
            <a:r>
              <a:rPr lang="en-GB">
                <a:effectLst/>
              </a:rPr>
              <a:t> lorem </a:t>
            </a:r>
            <a:r>
              <a:rPr lang="en-GB" err="1">
                <a:effectLst/>
              </a:rPr>
              <a:t>eu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diam</a:t>
            </a:r>
            <a:r>
              <a:rPr lang="en-GB">
                <a:effectLst/>
              </a:rPr>
              <a:t> ipsum.</a:t>
            </a:r>
            <a:br>
              <a:rPr lang="en-GB">
                <a:effectLst/>
              </a:rPr>
            </a:br>
            <a:r>
              <a:rPr lang="en-GB" err="1">
                <a:effectLst/>
              </a:rPr>
              <a:t>Aliquet</a:t>
            </a:r>
            <a:r>
              <a:rPr lang="en-GB">
                <a:effectLst/>
              </a:rPr>
              <a:t> dui </a:t>
            </a:r>
            <a:r>
              <a:rPr lang="en-GB" err="1">
                <a:effectLst/>
              </a:rPr>
              <a:t>aliquam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enim</a:t>
            </a:r>
            <a:r>
              <a:rPr lang="en-GB">
                <a:effectLst/>
              </a:rPr>
              <a:t> in </a:t>
            </a:r>
            <a:r>
              <a:rPr lang="en-GB" err="1">
                <a:effectLst/>
              </a:rPr>
              <a:t>morbi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Tortor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pellsque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imperdiet</a:t>
            </a:r>
            <a:r>
              <a:rPr lang="en-GB">
                <a:effectLst/>
              </a:rPr>
              <a:t> sit et </a:t>
            </a:r>
            <a:r>
              <a:rPr lang="en-GB" err="1">
                <a:effectLst/>
              </a:rPr>
              <a:t>massa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amet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cras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Pellentesque</a:t>
            </a:r>
            <a:r>
              <a:rPr lang="en-GB">
                <a:effectLst/>
              </a:rPr>
              <a:t> auctor </a:t>
            </a:r>
            <a:r>
              <a:rPr lang="en-GB" err="1">
                <a:effectLst/>
              </a:rPr>
              <a:t>viverra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hendrerit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purus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lacus</a:t>
            </a:r>
            <a:r>
              <a:rPr lang="en-GB">
                <a:effectLst/>
              </a:rPr>
              <a:t> mi cursus </a:t>
            </a:r>
            <a:r>
              <a:rPr lang="en-GB" err="1">
                <a:effectLst/>
              </a:rPr>
              <a:t>lobortis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. Fermentum </a:t>
            </a:r>
            <a:r>
              <a:rPr lang="en-GB" err="1">
                <a:effectLst/>
              </a:rPr>
              <a:t>pellentesque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nunc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molestie</a:t>
            </a:r>
            <a:r>
              <a:rPr lang="en-GB">
                <a:effectLst/>
              </a:rPr>
              <a:t> pulvinar hac </a:t>
            </a:r>
            <a:r>
              <a:rPr lang="en-GB" err="1">
                <a:effectLst/>
              </a:rPr>
              <a:t>faucibus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dolor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Arcu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mauris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arcu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habitasse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malesuada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tincidunt</a:t>
            </a:r>
            <a:r>
              <a:rPr lang="en-GB">
                <a:effectLst/>
              </a:rPr>
              <a:t> id.</a:t>
            </a:r>
            <a:endParaRPr lang="da-DK"/>
          </a:p>
        </p:txBody>
      </p:sp>
      <p:sp>
        <p:nvSpPr>
          <p:cNvPr id="12" name="Pladsholder til tekst 18">
            <a:extLst>
              <a:ext uri="{FF2B5EF4-FFF2-40B4-BE49-F238E27FC236}">
                <a16:creationId xmlns:a16="http://schemas.microsoft.com/office/drawing/2014/main" id="{9248E23B-0E76-0843-E93E-7F2A786C4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7305" y="2559482"/>
            <a:ext cx="3733751" cy="2751829"/>
          </a:xfrm>
        </p:spPr>
        <p:txBody>
          <a:bodyPr/>
          <a:lstStyle>
            <a:lvl1pPr marL="0" indent="0" defTabSz="626400">
              <a:lnSpc>
                <a:spcPct val="100000"/>
              </a:lnSpc>
              <a:buNone/>
              <a:defRPr sz="1200" b="0" i="0">
                <a:solidFill>
                  <a:srgbClr val="002148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GB">
                <a:effectLst/>
              </a:rPr>
              <a:t>Lorem ipsum </a:t>
            </a:r>
            <a:r>
              <a:rPr lang="en-GB" err="1">
                <a:effectLst/>
              </a:rPr>
              <a:t>dolor</a:t>
            </a:r>
            <a:r>
              <a:rPr lang="en-GB">
                <a:effectLst/>
              </a:rPr>
              <a:t> sit </a:t>
            </a:r>
            <a:r>
              <a:rPr lang="en-GB" err="1">
                <a:effectLst/>
              </a:rPr>
              <a:t>amet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consectetur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Ultricies</a:t>
            </a:r>
            <a:r>
              <a:rPr lang="en-GB">
                <a:effectLst/>
              </a:rPr>
              <a:t> fames lacinia </a:t>
            </a:r>
            <a:r>
              <a:rPr lang="en-GB" err="1">
                <a:effectLst/>
              </a:rPr>
              <a:t>fusce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ut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purus</a:t>
            </a:r>
            <a:r>
              <a:rPr lang="en-GB">
                <a:effectLst/>
              </a:rPr>
              <a:t> et </a:t>
            </a:r>
            <a:r>
              <a:rPr lang="en-GB" err="1">
                <a:effectLst/>
              </a:rPr>
              <a:t>mollis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tincidunt</a:t>
            </a:r>
            <a:r>
              <a:rPr lang="en-GB">
                <a:effectLst/>
              </a:rPr>
              <a:t> dictum. </a:t>
            </a:r>
            <a:r>
              <a:rPr lang="en-GB" err="1">
                <a:effectLst/>
              </a:rPr>
              <a:t>Dignissim</a:t>
            </a:r>
            <a:r>
              <a:rPr lang="en-GB">
                <a:effectLst/>
              </a:rPr>
              <a:t> nisi ipsum pulvinar </a:t>
            </a:r>
            <a:r>
              <a:rPr lang="en-GB" err="1">
                <a:effectLst/>
              </a:rPr>
              <a:t>orci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metus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hendrerit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tellus</a:t>
            </a:r>
            <a:r>
              <a:rPr lang="en-GB">
                <a:effectLst/>
              </a:rPr>
              <a:t>. Justo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 sit </a:t>
            </a:r>
            <a:r>
              <a:rPr lang="en-GB" err="1">
                <a:effectLst/>
              </a:rPr>
              <a:t>sed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potenti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sagittis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Pellentes</a:t>
            </a:r>
            <a:r>
              <a:rPr lang="en-GB">
                <a:effectLst/>
              </a:rPr>
              <a:t> auctor </a:t>
            </a:r>
            <a:r>
              <a:rPr lang="en-GB" err="1">
                <a:effectLst/>
              </a:rPr>
              <a:t>viverra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hendrerit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purus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lacus</a:t>
            </a:r>
            <a:r>
              <a:rPr lang="en-GB">
                <a:effectLst/>
              </a:rPr>
              <a:t> mi cursus </a:t>
            </a:r>
            <a:r>
              <a:rPr lang="en-GB" err="1">
                <a:effectLst/>
              </a:rPr>
              <a:t>lobortis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. Fermentum </a:t>
            </a:r>
            <a:r>
              <a:rPr lang="en-GB" err="1">
                <a:effectLst/>
              </a:rPr>
              <a:t>pellentesque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ornare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nunc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molestie</a:t>
            </a:r>
            <a:r>
              <a:rPr lang="en-GB">
                <a:effectLst/>
              </a:rPr>
              <a:t> pulvinar hac </a:t>
            </a:r>
            <a:r>
              <a:rPr lang="en-GB" err="1">
                <a:effectLst/>
              </a:rPr>
              <a:t>faucibus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dolor</a:t>
            </a:r>
            <a:r>
              <a:rPr lang="en-GB">
                <a:effectLst/>
              </a:rPr>
              <a:t>. </a:t>
            </a:r>
            <a:r>
              <a:rPr lang="en-GB" err="1">
                <a:effectLst/>
              </a:rPr>
              <a:t>Arcu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eu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mauris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arcu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habitasse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malesuada</a:t>
            </a:r>
            <a:r>
              <a:rPr lang="en-GB">
                <a:effectLst/>
              </a:rPr>
              <a:t> </a:t>
            </a:r>
            <a:r>
              <a:rPr lang="en-GB" err="1">
                <a:effectLst/>
              </a:rPr>
              <a:t>tincidunt</a:t>
            </a:r>
            <a:r>
              <a:rPr lang="en-GB">
                <a:effectLst/>
              </a:rPr>
              <a:t>.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05672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460B8C-1158-454C-806B-5806FB1B4321}"/>
              </a:ext>
            </a:extLst>
          </p:cNvPr>
          <p:cNvSpPr>
            <a:spLocks/>
          </p:cNvSpPr>
          <p:nvPr userDrawn="1"/>
        </p:nvSpPr>
        <p:spPr>
          <a:xfrm>
            <a:off x="-1" y="966787"/>
            <a:ext cx="12192000" cy="22590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107B9E-A818-45B4-B6BC-7427BD59513C}"/>
              </a:ext>
            </a:extLst>
          </p:cNvPr>
          <p:cNvCxnSpPr>
            <a:cxnSpLocks/>
          </p:cNvCxnSpPr>
          <p:nvPr userDrawn="1"/>
        </p:nvCxnSpPr>
        <p:spPr>
          <a:xfrm>
            <a:off x="1117600" y="3860800"/>
            <a:ext cx="90820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BFD3F-F3AE-48D6-8F7B-40F2FFA52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487" y="1357634"/>
            <a:ext cx="10819037" cy="1477328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9600" cap="all" baseline="0">
                <a:solidFill>
                  <a:srgbClr val="F18E47"/>
                </a:solidFill>
                <a:latin typeface="+mj-lt"/>
              </a:defRPr>
            </a:lvl1pPr>
          </a:lstStyle>
          <a:p>
            <a:pPr lvl="0"/>
            <a:r>
              <a:rPr lang="da-DK"/>
              <a:t>klik og skriv…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3FFA51-0C2E-417F-89EF-801BABD1E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7600" y="4023009"/>
            <a:ext cx="9082088" cy="1107996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accent4"/>
                </a:solidFill>
              </a:defRPr>
            </a:lvl1pPr>
            <a:lvl2pPr marL="361950" indent="-361950">
              <a:defRPr sz="3600">
                <a:solidFill>
                  <a:schemeClr val="accent4"/>
                </a:solidFill>
              </a:defRPr>
            </a:lvl2pPr>
            <a:lvl3pPr marL="714375" indent="-352425">
              <a:defRPr sz="3600">
                <a:solidFill>
                  <a:schemeClr val="accent4"/>
                </a:solidFill>
              </a:defRPr>
            </a:lvl3pPr>
            <a:lvl4pPr>
              <a:defRPr sz="3600">
                <a:solidFill>
                  <a:schemeClr val="accent4"/>
                </a:solidFill>
              </a:defRPr>
            </a:lvl4pPr>
            <a:lvl5pPr>
              <a:defRPr sz="36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616763-2BA8-4432-8B8F-427E205C384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8EA52-0734-49A1-9215-1ED74F3F947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B28846-986F-4FD2-8063-FD6415FED2B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6920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wrap="square" lIns="0" tIns="216000" rIns="0" bIns="0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</p:spTree>
    <p:extLst>
      <p:ext uri="{BB962C8B-B14F-4D97-AF65-F5344CB8AC3E}">
        <p14:creationId xmlns:p14="http://schemas.microsoft.com/office/powerpoint/2010/main" val="8821752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wrap="square"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8629954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2176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E0B7655-CE3C-0F9D-5A86-16575A14F2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4974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0B7655-CE3C-0F9D-5A86-16575A14F2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27105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50" cy="387798"/>
          </a:xfrm>
        </p:spPr>
        <p:txBody>
          <a:bodyPr wrap="square"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5028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564449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 og 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32731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460B8C-1158-454C-806B-5806FB1B4321}"/>
              </a:ext>
            </a:extLst>
          </p:cNvPr>
          <p:cNvSpPr>
            <a:spLocks/>
          </p:cNvSpPr>
          <p:nvPr userDrawn="1"/>
        </p:nvSpPr>
        <p:spPr>
          <a:xfrm>
            <a:off x="-1" y="966787"/>
            <a:ext cx="12192000" cy="22590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107B9E-A818-45B4-B6BC-7427BD59513C}"/>
              </a:ext>
            </a:extLst>
          </p:cNvPr>
          <p:cNvCxnSpPr>
            <a:cxnSpLocks/>
          </p:cNvCxnSpPr>
          <p:nvPr userDrawn="1"/>
        </p:nvCxnSpPr>
        <p:spPr>
          <a:xfrm>
            <a:off x="1117600" y="3860800"/>
            <a:ext cx="90820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BFD3F-F3AE-48D6-8F7B-40F2FFA52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487" y="1357634"/>
            <a:ext cx="10819037" cy="1477328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9600" cap="all" baseline="0">
                <a:solidFill>
                  <a:srgbClr val="F18E47"/>
                </a:solidFill>
                <a:latin typeface="+mj-lt"/>
              </a:defRPr>
            </a:lvl1pPr>
          </a:lstStyle>
          <a:p>
            <a:pPr lvl="0"/>
            <a:r>
              <a:rPr lang="da-DK"/>
              <a:t>klik og skriv…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3FFA51-0C2E-417F-89EF-801BABD1EF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4023009"/>
            <a:ext cx="9082088" cy="1107996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accent4"/>
                </a:solidFill>
              </a:defRPr>
            </a:lvl1pPr>
            <a:lvl2pPr marL="361950" indent="-361950">
              <a:defRPr sz="3600">
                <a:solidFill>
                  <a:schemeClr val="accent4"/>
                </a:solidFill>
              </a:defRPr>
            </a:lvl2pPr>
            <a:lvl3pPr marL="714375" indent="-352425">
              <a:defRPr sz="3600">
                <a:solidFill>
                  <a:schemeClr val="accent4"/>
                </a:solidFill>
              </a:defRPr>
            </a:lvl3pPr>
            <a:lvl4pPr>
              <a:defRPr sz="3600">
                <a:solidFill>
                  <a:schemeClr val="accent4"/>
                </a:solidFill>
              </a:defRPr>
            </a:lvl4pPr>
            <a:lvl5pPr>
              <a:defRPr sz="360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616763-2BA8-4432-8B8F-427E205C384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8EA52-0734-49A1-9215-1ED74F3F947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B28846-986F-4FD2-8063-FD6415FED2B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4498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3665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088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01741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6496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30782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6035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522761C-E54A-5618-6BFF-CA3F1C3DB4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6486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22761C-E54A-5618-6BFF-CA3F1C3DB4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389442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7461199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231275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209158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0847129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2954176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899314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998617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9488564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A87A1DA-6B8F-B888-EF0D-9F774DDDF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899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87A1DA-6B8F-B888-EF0D-9F774DDDF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30341658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42698FC-AEA9-7FAB-57A8-9504D52B3D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957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2698FC-AEA9-7FAB-57A8-9504D52B3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17796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29D891A-EFDF-F6FD-E92F-4C1507D170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049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9D891A-EFDF-F6FD-E92F-4C1507D17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688102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6C30452-9AC7-5383-87C0-011ED88C0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2012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C30452-9AC7-5383-87C0-011ED88C0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34612929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D99FB4B-34C3-6533-B9FF-526BE34644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25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99FB4B-34C3-6533-B9FF-526BE3464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7603826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AC0A0D0-7CDB-CF49-5FB3-947A8D3021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6710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C0A0D0-7CDB-CF49-5FB3-947A8D302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3870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44D369-7583-A695-C15E-8457F86CB2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543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44D369-7583-A695-C15E-8457F86CB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053548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495396-C075-ECCB-1F2D-ED736AAA14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382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495396-C075-ECCB-1F2D-ED736AAA1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83115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1482975-B28C-3797-B78E-6316B3F64F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00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82975-B28C-3797-B78E-6316B3F64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75510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B5A3229-2BBE-C529-2E93-B2448A9C54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17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5A3229-2BBE-C529-2E93-B2448A9C5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69664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7E5C548-23EF-9EDF-55FE-4B9EBCC55C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1639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E5C548-23EF-9EDF-55FE-4B9EBCC55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77213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7C2DA61-4571-BBE2-A1D2-36C1844F4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971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C2DA61-4571-BBE2-A1D2-36C1844F4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82873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D89FEE7-9BC1-C812-6E24-EC20E3600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7841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89FEE7-9BC1-C812-6E24-EC20E3600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4183369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09E932-D0FC-3BED-F946-EB0D30A6B8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4014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09E932-D0FC-3BED-F946-EB0D30A6B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55270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E67371B-6EBB-0629-A5CA-FF9AE8E07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1749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67371B-6EBB-0629-A5CA-FF9AE8E07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41099405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13D1C3D-AD1F-0591-3799-5F7496F58A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003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3D1C3D-AD1F-0591-3799-5F7496F58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746637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D305671-34A7-D82A-0890-F83F74F552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401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305671-34A7-D82A-0890-F83F74F55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5595812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8F2CB2F-7F47-D8FB-C046-C58D0C0171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950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F2CB2F-7F47-D8FB-C046-C58D0C017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875481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29E10CC-5BB1-901A-84A1-AD5A77983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7510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9E10CC-5BB1-901A-84A1-AD5A77983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970862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5A5A97A-7770-D9D2-75BF-DEE8809965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4009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A5A97A-7770-D9D2-75BF-DEE880996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6522330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828654-6348-8567-64BA-6904DED58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1269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828654-6348-8567-64BA-6904DED58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383993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3CB2712-C045-7D85-2D48-12ABAF9AA9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7458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CB2712-C045-7D85-2D48-12ABAF9AA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3317578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952BFC-806F-5DF7-2526-F1DB2278B5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6895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952BFC-806F-5DF7-2526-F1DB2278B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80568D-3190-4396-3141-B78A7F01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FE0A72-A338-1AEA-3E9B-FD05F6F6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A3399F-5606-1025-C6D1-AF937F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0BC09E-6477-435B-A62A-9B99C0A4B35E}" type="datetimeFigureOut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D73B6C-4892-FE1E-8D30-70F7FFAA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26D077-DC9A-0D51-B37C-DDEFEE89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B69F6E3-A920-4E36-9FD9-2A497B0191C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58021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tatement + Content A">
  <p:cSld name="Main Statement + Content 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81484FB-7396-098D-9450-EFE03E354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586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484FB-7396-098D-9450-EFE03E354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612000" y="612000"/>
            <a:ext cx="10969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a-DK"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612000" y="860400"/>
            <a:ext cx="109692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lang="da-DK"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6561525" y="1566000"/>
            <a:ext cx="5014800" cy="4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lang="da-DK"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3"/>
          </p:nvPr>
        </p:nvSpPr>
        <p:spPr>
          <a:xfrm>
            <a:off x="611188" y="1565999"/>
            <a:ext cx="5018400" cy="428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7150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5400"/>
              <a:buFont typeface="Quattrocento Sans"/>
              <a:buChar char="​"/>
              <a:defRPr sz="5400" b="1" i="0" cap="none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Quattrocento Sans"/>
              <a:buChar char="​"/>
              <a:defRPr sz="1800" cap="none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Quattrocento Sans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attrocento Sans"/>
              <a:buChar char="​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attrocento Sans"/>
              <a:buChar char="​"/>
              <a:defRPr sz="16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Quattrocento Sans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Quattrocento Sans"/>
              <a:buChar char="​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Quattrocento Sans"/>
              <a:buChar char="​"/>
              <a:defRPr sz="1200">
                <a:solidFill>
                  <a:schemeClr val="dk1"/>
                </a:solidFill>
              </a:defRPr>
            </a:lvl8pPr>
            <a:lvl9pPr marL="4114800" lvl="8" indent="-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Quattrocento Sans"/>
              <a:buChar char="​"/>
              <a:defRPr sz="3600">
                <a:solidFill>
                  <a:schemeClr val="dk1"/>
                </a:solidFill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41104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E511320-00DB-4D5A-0120-DF6B021C8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64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511320-00DB-4D5A-0120-DF6B021C8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2347823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044F9CD-3889-0115-2FE7-B3E85D62D5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1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44F9CD-3889-0115-2FE7-B3E85D62D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54211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39404AF-3D23-D014-5311-1335EFF1E6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077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9404AF-3D23-D014-5311-1335EFF1E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55569260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556FD5-CD2A-A62E-51C5-03BF121E05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333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556FD5-CD2A-A62E-51C5-03BF121E0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7865283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D8CA30-6071-2DA9-2930-1828F29E0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603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D8CA30-6071-2DA9-2930-1828F29E0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7116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F5F537-0BE7-412B-A3E8-F09AC6B42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865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F5F537-0BE7-412B-A3E8-F09AC6B42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22131954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3494C6-C163-AD2D-F595-C0BAABCBBE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60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3494C6-C163-AD2D-F595-C0BAABCBB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0326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ACEF8E-D67A-933B-0F94-2916FB4CB6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542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ACEF8E-D67A-933B-0F94-2916FB4CB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04001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4CA6AE2-8857-32D6-8B43-BF4BE6E0D2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8718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CA6AE2-8857-32D6-8B43-BF4BE6E0D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96834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CBECF8A-3A47-065D-0DA3-C97449BFF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891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BECF8A-3A47-065D-0DA3-C97449BFF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96696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8175D3-7AD9-BF97-9578-85327EE804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6765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8175D3-7AD9-BF97-9578-85327EE80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3857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8503549-31C8-8DCD-0AE3-43D4F19EC9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215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503549-31C8-8DCD-0AE3-43D4F19EC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1999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412FB9F-A4FC-DB71-EAAF-5E3CD5F84B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5797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12FB9F-A4FC-DB71-EAAF-5E3CD5F84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33449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1276DD-9B57-22E8-6702-791CDACDF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678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1276DD-9B57-22E8-6702-791CDACDF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1809254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5C65A8A-B4E6-BCF1-FEE4-62CE5702E3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648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C65A8A-B4E6-BCF1-FEE4-62CE5702E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4212547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DC3AB7-F6C6-8F35-340F-7FBFD431A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1722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DC3AB7-F6C6-8F35-340F-7FBFD431A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730553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9C3B83-C5E7-0061-5C2E-3F8E5021D4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742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9C3B83-C5E7-0061-5C2E-3F8E5021D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1279062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88F9004-DF7B-CB28-55B0-25549CBF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950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8F9004-DF7B-CB28-55B0-25549CBF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044423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57C8992-56E4-2C16-2F75-2CFF84BD8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189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7C8992-56E4-2C16-2F75-2CFF84BD8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22745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BE66E3B-F345-8F4C-736A-5BA9E1B12C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5592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E66E3B-F345-8F4C-736A-5BA9E1B12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9711617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F6659B7-7402-EC3E-B06F-3D48FCB50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494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659B7-7402-EC3E-B06F-3D48FCB50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5661002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snit og 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18B04A-F405-6DF9-4B19-01129EA15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594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18B04A-F405-6DF9-4B19-01129EA15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34949"/>
            <a:ext cx="11449048" cy="4575326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461878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wrap="square" lIns="0" tIns="216000" rIns="0" bIns="0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287561215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C4AD1EB-703D-6F06-CC98-ADF2871845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422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4AD1EB-703D-6F06-CC98-ADF287184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006300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wrap="square"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725054459"/>
      </p:ext>
    </p:extLst>
  </p:cSld>
  <p:clrMapOvr>
    <a:masterClrMapping/>
  </p:clrMapOvr>
  <p:transition spd="slow">
    <p:push dir="u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83169716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50" cy="387798"/>
          </a:xfrm>
        </p:spPr>
        <p:txBody>
          <a:bodyPr wrap="square"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62792"/>
      </p:ext>
    </p:extLst>
  </p:cSld>
  <p:clrMapOvr>
    <a:masterClrMapping/>
  </p:clrMapOvr>
  <p:transition spd="slow">
    <p:push dir="u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69481000"/>
      </p:ext>
    </p:extLst>
  </p:cSld>
  <p:clrMapOvr>
    <a:masterClrMapping/>
  </p:clrMapOvr>
  <p:transition spd="slow">
    <p:push dir="u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1841408"/>
      </p:ext>
    </p:extLst>
  </p:cSld>
  <p:clrMapOvr>
    <a:masterClrMapping/>
  </p:clrMapOvr>
  <p:transition spd="slow">
    <p:push dir="u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810063"/>
      </p:ext>
    </p:extLst>
  </p:cSld>
  <p:clrMapOvr>
    <a:masterClrMapping/>
  </p:clrMapOvr>
  <p:transition spd="slow">
    <p:push dir="u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986392"/>
      </p:ext>
    </p:extLst>
  </p:cSld>
  <p:clrMapOvr>
    <a:masterClrMapping/>
  </p:clrMapOvr>
  <p:transition spd="slow">
    <p:push dir="u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33668"/>
      </p:ext>
    </p:extLst>
  </p:cSld>
  <p:clrMapOvr>
    <a:masterClrMapping/>
  </p:clrMapOvr>
  <p:transition spd="slow">
    <p:push dir="u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255473"/>
      </p:ext>
    </p:extLst>
  </p:cSld>
  <p:clrMapOvr>
    <a:masterClrMapping/>
  </p:clrMapOvr>
  <p:transition spd="slow">
    <p:push dir="u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9152823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18A1B2E-69AE-4763-4F37-A4C8E844F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6638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8A1B2E-69AE-4763-4F37-A4C8E844F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5391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13563045"/>
      </p:ext>
    </p:extLst>
  </p:cSld>
  <p:clrMapOvr>
    <a:masterClrMapping/>
  </p:clrMapOvr>
  <p:transition spd="slow">
    <p:push dir="u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65096894"/>
      </p:ext>
    </p:extLst>
  </p:cSld>
  <p:clrMapOvr>
    <a:masterClrMapping/>
  </p:clrMapOvr>
  <p:transition spd="slow">
    <p:push dir="u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2807592"/>
      </p:ext>
    </p:extLst>
  </p:cSld>
  <p:clrMapOvr>
    <a:masterClrMapping/>
  </p:clrMapOvr>
  <p:transition spd="slow">
    <p:push dir="u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18558107"/>
      </p:ext>
    </p:extLst>
  </p:cSld>
  <p:clrMapOvr>
    <a:masterClrMapping/>
  </p:clrMapOvr>
  <p:transition spd="slow">
    <p:push dir="u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24808586"/>
      </p:ext>
    </p:extLst>
  </p:cSld>
  <p:clrMapOvr>
    <a:masterClrMapping/>
  </p:clrMapOvr>
  <p:transition spd="slow">
    <p:push dir="u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86783818"/>
      </p:ext>
    </p:extLst>
  </p:cSld>
  <p:clrMapOvr>
    <a:masterClrMapping/>
  </p:clrMapOvr>
  <p:transition spd="slow">
    <p:push dir="u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30992038"/>
      </p:ext>
    </p:extLst>
  </p:cSld>
  <p:clrMapOvr>
    <a:masterClrMapping/>
  </p:clrMapOvr>
  <p:transition spd="slow">
    <p:push dir="u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91701924"/>
      </p:ext>
    </p:extLst>
  </p:cSld>
  <p:clrMapOvr>
    <a:masterClrMapping/>
  </p:clrMapOvr>
  <p:transition spd="slow">
    <p:push dir="u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C7101-14DE-8EEB-D842-0F1258F7D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2F2627-A98D-F352-3A26-7E3255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A4E58-46DC-318E-9D9D-C1E06552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C9E3-31E8-46AE-B9D5-70836DA8E02F}" type="datetimeFigureOut">
              <a:rPr lang="da-DK" smtClean="0"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F749AD8-D865-0DB0-56E8-E6D8E648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9343CB-ED58-F396-7D40-2BAD0264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0E3F-2CDB-4623-83B7-A196DCC17A1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786606"/>
      </p:ext>
    </p:extLst>
  </p:cSld>
  <p:clrMapOvr>
    <a:masterClrMapping/>
  </p:clrMapOvr>
  <p:transition spd="slow">
    <p:push dir="u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snit og 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34949"/>
            <a:ext cx="11449048" cy="457532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67623099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019E518-0C70-8B67-6AEC-F1D4C4F503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120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19E518-0C70-8B67-6AEC-F1D4C4F5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18583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wrap="square" lIns="0" tIns="216000" rIns="0" bIns="0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</p:spTree>
    <p:extLst>
      <p:ext uri="{BB962C8B-B14F-4D97-AF65-F5344CB8AC3E}">
        <p14:creationId xmlns:p14="http://schemas.microsoft.com/office/powerpoint/2010/main" val="896051914"/>
      </p:ext>
    </p:extLst>
  </p:cSld>
  <p:clrMapOvr>
    <a:masterClrMapping/>
  </p:clrMapOvr>
  <p:transition spd="slow">
    <p:push dir="u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wrap="square"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625785239"/>
      </p:ext>
    </p:extLst>
  </p:cSld>
  <p:clrMapOvr>
    <a:masterClrMapping/>
  </p:clrMapOvr>
  <p:transition spd="slow">
    <p:push dir="u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71064865"/>
      </p:ext>
    </p:extLst>
  </p:cSld>
  <p:clrMapOvr>
    <a:masterClrMapping/>
  </p:clrMapOvr>
  <p:transition spd="slow">
    <p:push dir="u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50" cy="387798"/>
          </a:xfrm>
        </p:spPr>
        <p:txBody>
          <a:bodyPr wrap="square"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113094"/>
      </p:ext>
    </p:extLst>
  </p:cSld>
  <p:clrMapOvr>
    <a:masterClrMapping/>
  </p:clrMapOvr>
  <p:transition spd="slow">
    <p:push dir="u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8161001"/>
      </p:ext>
    </p:extLst>
  </p:cSld>
  <p:clrMapOvr>
    <a:masterClrMapping/>
  </p:clrMapOvr>
  <p:transition spd="slow">
    <p:push dir="u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913911"/>
      </p:ext>
    </p:extLst>
  </p:cSld>
  <p:clrMapOvr>
    <a:masterClrMapping/>
  </p:clrMapOvr>
  <p:transition spd="slow">
    <p:push dir="u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837700"/>
      </p:ext>
    </p:extLst>
  </p:cSld>
  <p:clrMapOvr>
    <a:masterClrMapping/>
  </p:clrMapOvr>
  <p:transition spd="slow">
    <p:push dir="u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579800"/>
      </p:ext>
    </p:extLst>
  </p:cSld>
  <p:clrMapOvr>
    <a:masterClrMapping/>
  </p:clrMapOvr>
  <p:transition spd="slow">
    <p:push dir="u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C77944-A948-48CB-BF1F-3E53029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470618-ED28-475F-9AE1-0F88B252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0F5DB5-F692-4845-9FAA-615FA01C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1016961"/>
      </p:ext>
    </p:extLst>
  </p:cSld>
  <p:clrMapOvr>
    <a:masterClrMapping/>
  </p:clrMapOvr>
  <p:transition spd="slow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05603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34692B4-E2C1-437C-B452-AC966544BC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2380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4692B4-E2C1-437C-B452-AC966544B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67822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61099783"/>
      </p:ext>
    </p:extLst>
  </p:cSld>
  <p:clrMapOvr>
    <a:masterClrMapping/>
  </p:clrMapOvr>
  <p:transition spd="slow">
    <p:push dir="u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5098743"/>
      </p:ext>
    </p:extLst>
  </p:cSld>
  <p:clrMapOvr>
    <a:masterClrMapping/>
  </p:clrMapOvr>
  <p:transition spd="slow">
    <p:push dir="u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68677013"/>
      </p:ext>
    </p:extLst>
  </p:cSld>
  <p:clrMapOvr>
    <a:masterClrMapping/>
  </p:clrMapOvr>
  <p:transition spd="slow">
    <p:push dir="u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13894924"/>
      </p:ext>
    </p:extLst>
  </p:cSld>
  <p:clrMapOvr>
    <a:masterClrMapping/>
  </p:clrMapOvr>
  <p:transition spd="slow">
    <p:push dir="u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17403128"/>
      </p:ext>
    </p:extLst>
  </p:cSld>
  <p:clrMapOvr>
    <a:masterClrMapping/>
  </p:clrMapOvr>
  <p:transition spd="slow">
    <p:push dir="u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16688120"/>
      </p:ext>
    </p:extLst>
  </p:cSld>
  <p:clrMapOvr>
    <a:masterClrMapping/>
  </p:clrMapOvr>
  <p:transition spd="slow">
    <p:push dir="u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86500738"/>
      </p:ext>
    </p:extLst>
  </p:cSld>
  <p:clrMapOvr>
    <a:masterClrMapping/>
  </p:clrMapOvr>
  <p:transition spd="slow">
    <p:push dir="u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55282341"/>
      </p:ext>
    </p:extLst>
  </p:cSld>
  <p:clrMapOvr>
    <a:masterClrMapping/>
  </p:clrMapOvr>
  <p:transition spd="slow">
    <p:push dir="u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26466550"/>
      </p:ext>
    </p:extLst>
  </p:cSld>
  <p:clrMapOvr>
    <a:masterClrMapping/>
  </p:clrMapOvr>
  <p:transition spd="slow">
    <p:push dir="u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460B8C-1158-454C-806B-5806FB1B4321}"/>
              </a:ext>
            </a:extLst>
          </p:cNvPr>
          <p:cNvSpPr>
            <a:spLocks/>
          </p:cNvSpPr>
          <p:nvPr userDrawn="1"/>
        </p:nvSpPr>
        <p:spPr>
          <a:xfrm>
            <a:off x="-1" y="966787"/>
            <a:ext cx="12192000" cy="22590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107B9E-A818-45B4-B6BC-7427BD59513C}"/>
              </a:ext>
            </a:extLst>
          </p:cNvPr>
          <p:cNvCxnSpPr>
            <a:cxnSpLocks/>
          </p:cNvCxnSpPr>
          <p:nvPr userDrawn="1"/>
        </p:nvCxnSpPr>
        <p:spPr>
          <a:xfrm>
            <a:off x="1117600" y="3860800"/>
            <a:ext cx="90820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BFD3F-F3AE-48D6-8F7B-40F2FFA52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487" y="1357634"/>
            <a:ext cx="10819037" cy="1477328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9600" cap="all" baseline="0">
                <a:solidFill>
                  <a:srgbClr val="F18E47"/>
                </a:solidFill>
                <a:latin typeface="+mj-lt"/>
              </a:defRPr>
            </a:lvl1pPr>
          </a:lstStyle>
          <a:p>
            <a:pPr lvl="0"/>
            <a:r>
              <a:rPr lang="da-DK"/>
              <a:t>klik og skriv…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3FFA51-0C2E-417F-89EF-801BABD1EF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4023009"/>
            <a:ext cx="9082088" cy="1107996"/>
          </a:xfrm>
        </p:spPr>
        <p:txBody>
          <a:bodyPr>
            <a:spAutoFit/>
          </a:bodyPr>
          <a:lstStyle>
            <a:lvl1pPr marL="0" indent="0">
              <a:buNone/>
              <a:defRPr sz="3600">
                <a:solidFill>
                  <a:schemeClr val="accent4"/>
                </a:solidFill>
              </a:defRPr>
            </a:lvl1pPr>
            <a:lvl2pPr marL="361950" indent="-361950">
              <a:defRPr sz="3600">
                <a:solidFill>
                  <a:schemeClr val="accent4"/>
                </a:solidFill>
              </a:defRPr>
            </a:lvl2pPr>
            <a:lvl3pPr marL="714375" indent="-352425">
              <a:defRPr sz="3600">
                <a:solidFill>
                  <a:schemeClr val="accent4"/>
                </a:solidFill>
              </a:defRPr>
            </a:lvl3pPr>
            <a:lvl4pPr>
              <a:defRPr sz="3600">
                <a:solidFill>
                  <a:schemeClr val="accent4"/>
                </a:solidFill>
              </a:defRPr>
            </a:lvl4pPr>
            <a:lvl5pPr>
              <a:defRPr sz="360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616763-2BA8-4432-8B8F-427E205C384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8EA52-0734-49A1-9215-1ED74F3F947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B28846-986F-4FD2-8063-FD6415FED2B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723032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4DC46F6-14DF-C068-B97E-964840CE22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7152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DC46F6-14DF-C068-B97E-964840CE2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46765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wrap="square" lIns="0" tIns="216000" rIns="0" bIns="0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1806515036"/>
      </p:ext>
    </p:extLst>
  </p:cSld>
  <p:clrMapOvr>
    <a:masterClrMapping/>
  </p:clrMapOvr>
  <p:transition spd="slow">
    <p:push dir="u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wrap="square" anchor="b">
            <a:no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670344962"/>
      </p:ext>
    </p:extLst>
  </p:cSld>
  <p:clrMapOvr>
    <a:masterClrMapping/>
  </p:clrMapOvr>
  <p:transition spd="slow">
    <p:push dir="u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33098773"/>
      </p:ext>
    </p:extLst>
  </p:cSld>
  <p:clrMapOvr>
    <a:masterClrMapping/>
  </p:clrMapOvr>
  <p:transition spd="slow">
    <p:push dir="u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50" cy="387798"/>
          </a:xfrm>
        </p:spPr>
        <p:txBody>
          <a:bodyPr wrap="square" anchor="t">
            <a:sp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7993988"/>
      </p:ext>
    </p:extLst>
  </p:cSld>
  <p:clrMapOvr>
    <a:masterClrMapping/>
  </p:clrMapOvr>
  <p:transition spd="slow">
    <p:push dir="u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19675303"/>
      </p:ext>
    </p:extLst>
  </p:cSld>
  <p:clrMapOvr>
    <a:masterClrMapping/>
  </p:clrMapOvr>
  <p:transition spd="slow">
    <p:push dir="u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170802"/>
      </p:ext>
    </p:extLst>
  </p:cSld>
  <p:clrMapOvr>
    <a:masterClrMapping/>
  </p:clrMapOvr>
  <p:transition spd="slow">
    <p:push dir="u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254375"/>
      </p:ext>
    </p:extLst>
  </p:cSld>
  <p:clrMapOvr>
    <a:masterClrMapping/>
  </p:clrMapOvr>
  <p:transition spd="slow">
    <p:push dir="u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7812437"/>
      </p:ext>
    </p:extLst>
  </p:cSld>
  <p:clrMapOvr>
    <a:masterClrMapping/>
  </p:clrMapOvr>
  <p:transition spd="slow">
    <p:push dir="u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243659"/>
      </p:ext>
    </p:extLst>
  </p:cSld>
  <p:clrMapOvr>
    <a:masterClrMapping/>
  </p:clrMapOvr>
  <p:transition spd="slow">
    <p:push dir="u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67581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D6E813D-AF71-DF15-1964-EB5093A9FE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170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6E813D-AF71-DF15-1964-EB5093A9FE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75563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63667745"/>
      </p:ext>
    </p:extLst>
  </p:cSld>
  <p:clrMapOvr>
    <a:masterClrMapping/>
  </p:clrMapOvr>
  <p:transition spd="slow">
    <p:push dir="u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77601491"/>
      </p:ext>
    </p:extLst>
  </p:cSld>
  <p:clrMapOvr>
    <a:masterClrMapping/>
  </p:clrMapOvr>
  <p:transition spd="slow">
    <p:push dir="u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24791867"/>
      </p:ext>
    </p:extLst>
  </p:cSld>
  <p:clrMapOvr>
    <a:masterClrMapping/>
  </p:clrMapOvr>
  <p:transition spd="slow">
    <p:push dir="u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64588360"/>
      </p:ext>
    </p:extLst>
  </p:cSld>
  <p:clrMapOvr>
    <a:masterClrMapping/>
  </p:clrMapOvr>
  <p:transition spd="slow">
    <p:push dir="u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44121900"/>
      </p:ext>
    </p:extLst>
  </p:cSld>
  <p:clrMapOvr>
    <a:masterClrMapping/>
  </p:clrMapOvr>
  <p:transition spd="slow">
    <p:push dir="u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24668115"/>
      </p:ext>
    </p:extLst>
  </p:cSld>
  <p:clrMapOvr>
    <a:masterClrMapping/>
  </p:clrMapOvr>
  <p:transition spd="slow">
    <p:push dir="u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87913593"/>
      </p:ext>
    </p:extLst>
  </p:cSld>
  <p:clrMapOvr>
    <a:masterClrMapping/>
  </p:clrMapOvr>
  <p:transition spd="slow">
    <p:push dir="u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44142272"/>
      </p:ext>
    </p:extLst>
  </p:cSld>
  <p:clrMapOvr>
    <a:masterClrMapping/>
  </p:clrMapOvr>
  <p:transition spd="slow">
    <p:push dir="u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6" y="324389"/>
            <a:ext cx="11449048" cy="77559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6763683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356523E-E34C-67F5-ED5E-902AED150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815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6523E-E34C-67F5-ED5E-902AED150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6419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A0B0471-3717-EFC5-69D2-D61583C8F4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7055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0B0471-3717-EFC5-69D2-D61583C8F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8299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C2E3B6E-A9CD-2737-E91B-69A057ADD2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884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2E3B6E-A9CD-2737-E91B-69A057ADD2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69803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882D68C-D7B5-17D3-1D75-99594D2D34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6869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82D68C-D7B5-17D3-1D75-99594D2D34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66214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C864598-7980-D209-A0D9-D55551B22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995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864598-7980-D209-A0D9-D55551B22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7300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6815B33-3400-0E78-6ACA-629D409CF0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032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15B33-3400-0E78-6ACA-629D409CF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3711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5CEA0A0-B8B0-4E12-4ACC-D4DAB104E6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61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CEA0A0-B8B0-4E12-4ACC-D4DAB104E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24621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CA5D119-DC12-9A3F-82BF-6FC3EDEC35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794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CA5D119-DC12-9A3F-82BF-6FC3EDEC35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99823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0357B2C-9576-F590-AF34-AA054939AF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7139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357B2C-9576-F590-AF34-AA054939A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48461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6C69437-CD55-FBA8-561D-5BA1694C6B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741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C69437-CD55-FBA8-561D-5BA1694C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65925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A87A1DA-6B8F-B888-EF0D-9F774DDDF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899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87A1DA-6B8F-B888-EF0D-9F774DDDF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364791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BA31CB7-2604-86F2-8A70-0F3AAAAF5D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238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31CB7-2604-86F2-8A70-0F3AAAAF5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441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42698FC-AEA9-7FAB-57A8-9504D52B3D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957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2698FC-AEA9-7FAB-57A8-9504D52B3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45083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D99FB4B-34C3-6533-B9FF-526BE34644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25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99FB4B-34C3-6533-B9FF-526BE3464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9182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AC0A0D0-7CDB-CF49-5FB3-947A8D3021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6710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C0A0D0-7CDB-CF49-5FB3-947A8D3021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5219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E44D369-7583-A695-C15E-8457F86CB2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543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44D369-7583-A695-C15E-8457F86CB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06867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7495396-C075-ECCB-1F2D-ED736AAA14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382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495396-C075-ECCB-1F2D-ED736AAA1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865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1482975-B28C-3797-B78E-6316B3F64F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00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82975-B28C-3797-B78E-6316B3F64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22007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B5A3229-2BBE-C529-2E93-B2448A9C54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17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5A3229-2BBE-C529-2E93-B2448A9C5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106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7E5C548-23EF-9EDF-55FE-4B9EBCC55C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1639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7E5C548-23EF-9EDF-55FE-4B9EBCC55C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10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7C2DA61-4571-BBE2-A1D2-36C1844F4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9717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C2DA61-4571-BBE2-A1D2-36C1844F4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470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D89FEE7-9BC1-C812-6E24-EC20E3600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7841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89FEE7-9BC1-C812-6E24-EC20E3600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5836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3D57C09-FC45-81C4-C6DA-14EB5F8D8A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5698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D57C09-FC45-81C4-C6DA-14EB5F8D8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93031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09E932-D0FC-3BED-F946-EB0D30A6B8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4014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09E932-D0FC-3BED-F946-EB0D30A6B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50337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13D1C3D-AD1F-0591-3799-5F7496F58A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003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3D1C3D-AD1F-0591-3799-5F7496F58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99060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D305671-34A7-D82A-0890-F83F74F552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401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305671-34A7-D82A-0890-F83F74F55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227417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8F2CB2F-7F47-D8FB-C046-C58D0C0171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950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F2CB2F-7F47-D8FB-C046-C58D0C017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867279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29E10CC-5BB1-901A-84A1-AD5A77983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7510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9E10CC-5BB1-901A-84A1-AD5A77983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466890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5A5A97A-7770-D9D2-75BF-DEE8809965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40094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A5A97A-7770-D9D2-75BF-DEE8809965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29327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3828654-6348-8567-64BA-6904DED58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1269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828654-6348-8567-64BA-6904DED58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75349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3CB2712-C045-7D85-2D48-12ABAF9AA9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7458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CB2712-C045-7D85-2D48-12ABAF9AA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6217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952BFC-806F-5DF7-2526-F1DB2278B5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6895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952BFC-806F-5DF7-2526-F1DB2278B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B80568D-3190-4396-3141-B78A7F01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FE0A72-A338-1AEA-3E9B-FD05F6F6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A3399F-5606-1025-C6D1-AF937F36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40BC09E-6477-435B-A62A-9B99C0A4B35E}" type="datetimeFigureOut">
              <a:rPr lang="da-DK" smtClean="0"/>
              <a:pPr/>
              <a:t>06-02-2024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D73B6C-4892-FE1E-8D30-70F7FFAA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26D077-DC9A-0D51-B37C-DDEFEE89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AB69F6E3-A920-4E36-9FD9-2A497B0191C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450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tatement + Content A">
  <p:cSld name="Main Statement + Content 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81484FB-7396-098D-9450-EFE03E354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586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484FB-7396-098D-9450-EFE03E354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612000" y="612000"/>
            <a:ext cx="10969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da-DK"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1"/>
          </p:nvPr>
        </p:nvSpPr>
        <p:spPr>
          <a:xfrm>
            <a:off x="612000" y="860400"/>
            <a:ext cx="109692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lang="da-DK"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2"/>
          </p:nvPr>
        </p:nvSpPr>
        <p:spPr>
          <a:xfrm>
            <a:off x="6561525" y="1566000"/>
            <a:ext cx="5014800" cy="42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5pPr>
            <a:lvl6pPr marL="2743200" lvl="5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​"/>
              <a:defRPr/>
            </a:lvl8pPr>
            <a:lvl9pPr marL="4114800" lvl="8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lang="da-DK"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3"/>
          </p:nvPr>
        </p:nvSpPr>
        <p:spPr>
          <a:xfrm>
            <a:off x="611188" y="1565999"/>
            <a:ext cx="5018400" cy="428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57150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5400"/>
              <a:buFont typeface="Quattrocento Sans"/>
              <a:buChar char="​"/>
              <a:defRPr sz="5400" b="1" i="0" cap="none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Quattrocento Sans"/>
              <a:buChar char="​"/>
              <a:defRPr sz="1800" cap="none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Quattrocento Sans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attrocento Sans"/>
              <a:buChar char="​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attrocento Sans"/>
              <a:buChar char="​"/>
              <a:defRPr sz="16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Quattrocento Sans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Quattrocento Sans"/>
              <a:buChar char="​"/>
              <a:defRPr sz="1200">
                <a:solidFill>
                  <a:schemeClr val="dk1"/>
                </a:solidFill>
              </a:defRPr>
            </a:lvl7pPr>
            <a:lvl8pPr marL="3657600" lvl="7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Quattrocento Sans"/>
              <a:buChar char="​"/>
              <a:defRPr sz="1200">
                <a:solidFill>
                  <a:schemeClr val="dk1"/>
                </a:solidFill>
              </a:defRPr>
            </a:lvl8pPr>
            <a:lvl9pPr marL="4114800" lvl="8" indent="-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Font typeface="Quattrocento Sans"/>
              <a:buChar char="​"/>
              <a:defRPr sz="3600">
                <a:solidFill>
                  <a:schemeClr val="dk1"/>
                </a:solidFill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60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9D739147-69CA-F6CB-A281-55150161C1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6326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D739147-69CA-F6CB-A281-55150161C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410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E511320-00DB-4D5A-0120-DF6B021C8A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64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511320-00DB-4D5A-0120-DF6B021C8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8" name="Tekstfelt 8">
            <a:extLst>
              <a:ext uri="{FF2B5EF4-FFF2-40B4-BE49-F238E27FC236}">
                <a16:creationId xmlns:a16="http://schemas.microsoft.com/office/drawing/2014/main" id="{517B8525-E781-4D26-9FCE-3C2E73D85482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435864-3EEF-40FA-8CA1-F43BFC72A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83BF86A-310D-4163-809D-1C43CFD51353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EE4792CF-F268-43E5-AAC9-623040750605}"/>
              </a:ext>
            </a:extLst>
          </p:cNvPr>
          <p:cNvSpPr txBox="1"/>
          <p:nvPr userDrawn="1"/>
        </p:nvSpPr>
        <p:spPr>
          <a:xfrm>
            <a:off x="-3473659" y="4294704"/>
            <a:ext cx="3092659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NB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Når du indsætter et nyt billede,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vil det lægge sig ovenpå det transparente tekstfelt til ”undertitel/sted/dato”. </a:t>
            </a:r>
            <a:br>
              <a:rPr lang="da-DK" sz="1400">
                <a:solidFill>
                  <a:schemeClr val="tx1"/>
                </a:solidFill>
              </a:rPr>
            </a:br>
            <a:r>
              <a:rPr lang="da-DK" sz="1400">
                <a:solidFill>
                  <a:schemeClr val="tx1"/>
                </a:solidFill>
              </a:rPr>
              <a:t>Højreklik på billedet og vælg </a:t>
            </a:r>
            <a:r>
              <a:rPr lang="da-DK" sz="1400" b="1">
                <a:solidFill>
                  <a:schemeClr val="tx1"/>
                </a:solidFill>
              </a:rPr>
              <a:t>Placer bagest.</a:t>
            </a:r>
          </a:p>
        </p:txBody>
      </p:sp>
    </p:spTree>
    <p:extLst>
      <p:ext uri="{BB962C8B-B14F-4D97-AF65-F5344CB8AC3E}">
        <p14:creationId xmlns:p14="http://schemas.microsoft.com/office/powerpoint/2010/main" val="3043017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39404AF-3D23-D014-5311-1335EFF1E6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077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9404AF-3D23-D014-5311-1335EFF1E6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328750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556FD5-CD2A-A62E-51C5-03BF121E05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333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556FD5-CD2A-A62E-51C5-03BF121E0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70995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5D8CA30-6071-2DA9-2930-1828F29E06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5603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D8CA30-6071-2DA9-2930-1828F29E0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655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F5F537-0BE7-412B-A3E8-F09AC6B42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2865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F5F537-0BE7-412B-A3E8-F09AC6B42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441462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D3494C6-C163-AD2D-F595-C0BAABCBBE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60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3494C6-C163-AD2D-F595-C0BAABCBBE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468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ACEF8E-D67A-933B-0F94-2916FB4CB6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4542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ACEF8E-D67A-933B-0F94-2916FB4CB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310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4CA6AE2-8857-32D6-8B43-BF4BE6E0D2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8718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CA6AE2-8857-32D6-8B43-BF4BE6E0D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258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CBECF8A-3A47-065D-0DA3-C97449BFF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8914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BECF8A-3A47-065D-0DA3-C97449BFF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638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E8175D3-7AD9-BF97-9578-85327EE804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6765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8175D3-7AD9-BF97-9578-85327EE80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07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3AE89E9-A264-70EE-59AD-DCA639CBF5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9986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AE89E9-A264-70EE-59AD-DCA639CBF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84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8503549-31C8-8DCD-0AE3-43D4F19EC9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215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503549-31C8-8DCD-0AE3-43D4F19EC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509346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1276DD-9B57-22E8-6702-791CDACDF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678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1276DD-9B57-22E8-6702-791CDACDF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31497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5C65A8A-B4E6-BCF1-FEE4-62CE5702E3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648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5C65A8A-B4E6-BCF1-FEE4-62CE5702E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00315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DC3AB7-F6C6-8F35-340F-7FBFD431A7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1722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DC3AB7-F6C6-8F35-340F-7FBFD431A7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914743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9C3B83-C5E7-0061-5C2E-3F8E5021D4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742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9C3B83-C5E7-0061-5C2E-3F8E5021D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84371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88F9004-DF7B-CB28-55B0-25549CBF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950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8F9004-DF7B-CB28-55B0-25549CBF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93026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57C8992-56E4-2C16-2F75-2CFF84BD8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189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7C8992-56E4-2C16-2F75-2CFF84BD8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310231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BE66E3B-F345-8F4C-736A-5BA9E1B12C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5592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E66E3B-F345-8F4C-736A-5BA9E1B12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22458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F6659B7-7402-EC3E-B06F-3D48FCB503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494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6659B7-7402-EC3E-B06F-3D48FCB50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550505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snit og 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18B04A-F405-6DF9-4B19-01129EA15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594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18B04A-F405-6DF9-4B19-01129EA153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34949"/>
            <a:ext cx="11449048" cy="4575326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775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2AA122B-4ABE-4AEE-2F65-A4CEC07AEC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0922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AA122B-4ABE-4AEE-2F65-A4CEC07AE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339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E001BD1-ADC0-9D7E-A69F-FBEEE33068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4528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E001BD1-ADC0-9D7E-A69F-FBEEE330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adsholder til billede 4">
            <a:extLst>
              <a:ext uri="{FF2B5EF4-FFF2-40B4-BE49-F238E27FC236}">
                <a16:creationId xmlns:a16="http://schemas.microsoft.com/office/drawing/2014/main" id="{3E3764CF-F9CA-461E-8ECC-BA440FC96B1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25549"/>
            <a:ext cx="12192000" cy="4895838"/>
          </a:xfrm>
          <a:solidFill>
            <a:schemeClr val="bg2"/>
          </a:solidFill>
        </p:spPr>
        <p:txBody>
          <a:bodyPr lIns="0" tIns="180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nyt billede. Højreklik herefter på det nye billede og vælg “Placer bagest”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C3D3944E-7B55-4FB2-A30F-7C178977A0F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981E6E19-112E-40AC-B677-0B21FF2EE4D8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el 1">
            <a:extLst>
              <a:ext uri="{FF2B5EF4-FFF2-40B4-BE49-F238E27FC236}">
                <a16:creationId xmlns:a16="http://schemas.microsoft.com/office/drawing/2014/main" id="{EEE2B520-E282-4A05-BE0C-7A386238E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310" cy="1125538"/>
          </a:xfrm>
          <a:solidFill>
            <a:schemeClr val="accent1"/>
          </a:solidFill>
        </p:spPr>
        <p:txBody>
          <a:bodyPr vert="horz" wrap="square" lIns="0" tIns="216000" rIns="0" bIns="0" anchor="ctr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25" name="Undertitel 2">
            <a:extLst>
              <a:ext uri="{FF2B5EF4-FFF2-40B4-BE49-F238E27FC236}">
                <a16:creationId xmlns:a16="http://schemas.microsoft.com/office/drawing/2014/main" id="{0DCED41D-B94E-4A67-A5F8-C44E0CD661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125549"/>
            <a:ext cx="12191690" cy="553998"/>
          </a:xfrm>
          <a:solidFill>
            <a:schemeClr val="bg1">
              <a:alpha val="70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 rtl="0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indsætte undertitel/sted/dato</a:t>
            </a:r>
          </a:p>
        </p:txBody>
      </p:sp>
    </p:spTree>
    <p:extLst>
      <p:ext uri="{BB962C8B-B14F-4D97-AF65-F5344CB8AC3E}">
        <p14:creationId xmlns:p14="http://schemas.microsoft.com/office/powerpoint/2010/main" val="3507460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halv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E85C086-CBBC-13D3-2A8D-A426B60E7E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401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85C086-CBBC-13D3-2A8D-A426B60E7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C9EAA5D0-874B-47BA-A5EB-26BE8B345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096000" cy="60213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1B29AE-501C-4940-9FEE-820F028CA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1680403"/>
            <a:ext cx="5353050" cy="997196"/>
          </a:xfrm>
        </p:spPr>
        <p:txBody>
          <a:bodyPr vert="horz" wrap="square" anchor="b">
            <a:noAutofit/>
          </a:bodyPr>
          <a:lstStyle>
            <a:lvl1pPr algn="ctr" rtl="0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indsætte titel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74AABA-686E-47C8-B7B9-2F81F18997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5" y="2841597"/>
            <a:ext cx="5353050" cy="307777"/>
          </a:xfrm>
        </p:spPr>
        <p:txBody>
          <a:bodyPr wrap="square">
            <a:spAutoFit/>
          </a:bodyPr>
          <a:lstStyle>
            <a:lvl1pPr marL="0" indent="0" algn="ctr" rtl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indsætte undertitel/sted/dato</a:t>
            </a:r>
          </a:p>
        </p:txBody>
      </p:sp>
      <p:sp>
        <p:nvSpPr>
          <p:cNvPr id="27" name="Pladsholder til tekst 17">
            <a:extLst>
              <a:ext uri="{FF2B5EF4-FFF2-40B4-BE49-F238E27FC236}">
                <a16:creationId xmlns:a16="http://schemas.microsoft.com/office/drawing/2014/main" id="{9669A965-F68A-412F-B19B-5AAC8577B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812281"/>
            <a:ext cx="12192310" cy="45719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rtl="0">
              <a:buNone/>
              <a:defRPr sz="1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/>
              <a:t>x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B73C2894-4FF2-480A-8975-8E850306A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914" y="6285194"/>
            <a:ext cx="3222172" cy="284444"/>
          </a:xfrm>
          <a:prstGeom prst="rect">
            <a:avLst/>
          </a:prstGeom>
        </p:spPr>
      </p:pic>
      <p:sp>
        <p:nvSpPr>
          <p:cNvPr id="12" name="Tekstfelt 8">
            <a:extLst>
              <a:ext uri="{FF2B5EF4-FFF2-40B4-BE49-F238E27FC236}">
                <a16:creationId xmlns:a16="http://schemas.microsoft.com/office/drawing/2014/main" id="{6823F36B-E267-4193-9DE3-2368A59E1EE3}"/>
              </a:ext>
            </a:extLst>
          </p:cNvPr>
          <p:cNvSpPr txBox="1"/>
          <p:nvPr userDrawn="1"/>
        </p:nvSpPr>
        <p:spPr>
          <a:xfrm>
            <a:off x="-3473659" y="313254"/>
            <a:ext cx="309265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>
                <a:solidFill>
                  <a:schemeClr val="tx1"/>
                </a:solidFill>
              </a:rPr>
              <a:t>Slet det eksisterende billede og tryk på det lille billedikon. 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Du kan finde flere billeder her:</a:t>
            </a:r>
          </a:p>
          <a:p>
            <a:pPr algn="l" rtl="0"/>
            <a:r>
              <a:rPr lang="da-DK" sz="1400">
                <a:solidFill>
                  <a:schemeClr val="tx1"/>
                </a:solidFill>
              </a:rPr>
              <a:t>xxx…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428C47E3-A136-4D8F-B304-AB925D5079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73659" y="1339515"/>
            <a:ext cx="3092659" cy="2720886"/>
          </a:xfrm>
          <a:prstGeom prst="rect">
            <a:avLst/>
          </a:prstGeom>
        </p:spPr>
      </p:pic>
      <p:sp>
        <p:nvSpPr>
          <p:cNvPr id="15" name="Tekstfelt 8">
            <a:extLst>
              <a:ext uri="{FF2B5EF4-FFF2-40B4-BE49-F238E27FC236}">
                <a16:creationId xmlns:a16="http://schemas.microsoft.com/office/drawing/2014/main" id="{B9DDB8B9-216C-421F-879D-DDBCD591C4D4}"/>
              </a:ext>
            </a:extLst>
          </p:cNvPr>
          <p:cNvSpPr txBox="1"/>
          <p:nvPr userDrawn="1"/>
        </p:nvSpPr>
        <p:spPr>
          <a:xfrm>
            <a:off x="-3473659" y="0"/>
            <a:ext cx="30926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da-DK" sz="1400" b="1">
                <a:solidFill>
                  <a:schemeClr val="tx1"/>
                </a:solidFill>
              </a:rPr>
              <a:t>Skift billedet ud:</a:t>
            </a:r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FDD1F7F1-38BD-40D2-B393-19B1251B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6021388"/>
          </a:xfrm>
          <a:solidFill>
            <a:schemeClr val="bg2"/>
          </a:solidFill>
        </p:spPr>
        <p:txBody>
          <a:bodyPr lIns="0" tIns="2160000" rIns="0" bIns="0"/>
          <a:lstStyle>
            <a:lvl1pPr marL="0" indent="0" algn="ctr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2329231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07275B-5354-6393-773F-C75CD9CE5E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7978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07275B-5354-6393-773F-C75CD9CE5E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C090E632-9894-4377-B464-9CFB48E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2BC61484-D0A4-4BB9-AA19-BDE466A3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47F4F8BF-C5CE-45F5-8A02-96722B3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CDE7524-20AC-4A7B-B400-302FE0E6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67540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4FD570-A553-6E12-F195-4B025EFCB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1970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4FD570-A553-6E12-F195-4B025EFCB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847724"/>
            <a:ext cx="11449050" cy="277813"/>
          </a:xfrm>
        </p:spPr>
        <p:txBody>
          <a:bodyPr>
            <a:noAutofit/>
          </a:bodyPr>
          <a:lstStyle>
            <a:lvl1pPr marL="0" indent="0" rtl="0">
              <a:buNone/>
              <a:defRPr sz="1800"/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Indsæt undertitel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64F984E-CF8C-4349-AB5C-F3B75489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50" cy="387798"/>
          </a:xfrm>
        </p:spPr>
        <p:txBody>
          <a:bodyPr vert="horz" wrap="square" anchor="t">
            <a:spAutoFit/>
          </a:bodyPr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EA7D452E-28EA-4B81-AAE9-65785CEF08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3548EFB6-051D-42D1-9B7C-4ADC741177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CAC73D-1CA0-4860-9934-7E487DEBAF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047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og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67CE0DE-C18C-262E-CC86-CBD8EC079D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1640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67CE0DE-C18C-262E-CC86-CBD8EC079D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06772D-FA86-4820-AA2F-8F0B50CB97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6" y="1412875"/>
            <a:ext cx="11449048" cy="4597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DC25797-4EDE-4F15-9A90-893AB44B0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7" y="54472"/>
            <a:ext cx="5553073" cy="215444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accent1"/>
                </a:solidFill>
              </a:defRPr>
            </a:lvl1pPr>
            <a:lvl2pPr marL="180975" indent="0">
              <a:buNone/>
              <a:defRPr sz="1800"/>
            </a:lvl2pPr>
            <a:lvl3pPr marL="361950" indent="0">
              <a:buNone/>
              <a:defRPr sz="1800"/>
            </a:lvl3pPr>
            <a:lvl4pPr marL="542925" indent="0">
              <a:buNone/>
              <a:defRPr sz="1800"/>
            </a:lvl4pPr>
            <a:lvl5pPr marL="714375" indent="0">
              <a:buNone/>
              <a:defRPr sz="1800"/>
            </a:lvl5pPr>
          </a:lstStyle>
          <a:p>
            <a:pPr lvl="0"/>
            <a:r>
              <a:rPr lang="da-DK"/>
              <a:t>Klik for at indsætte afsnit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FE8859-7DBD-4252-8559-308DA493C4D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E2B3BA7-CC58-403A-8EB0-9BA0F50BCF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464299" y="85251"/>
            <a:ext cx="3302919" cy="153888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347157A-03C0-467A-B952-F552DEB42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364C127-D327-497C-BA94-559419C2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45827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x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CA73ED8-083B-CA8C-BD53-E8EAB82E32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6177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A73ED8-083B-CA8C-BD53-E8EAB82E3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7AEA2C4-C67D-4DFB-ADFC-586AC820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B214-2ADE-4246-B8FB-EFC9F2C1FB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1476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099029-0F97-4A54-8D57-4C5FA6C2661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000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31A382F-0FB7-448E-AE66-590F346A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E228C0CA-B091-4B74-8B4D-2A8EFEDB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12ACB99D-C0A8-4E96-B471-DD90595C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694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ks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81CCF62-19A8-7999-3FA7-EB52E91996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2782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1CCF62-19A8-7999-3FA7-EB52E9199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566049-C0BA-4D1D-8F40-D81DC321B6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1476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682E8D3-19F2-4058-8716-CBBDFFD62E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1476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D30C3B6-2A98-4E3E-84C8-542ACDBC6F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000" y="1412875"/>
            <a:ext cx="5544524" cy="215444"/>
          </a:xfrm>
        </p:spPr>
        <p:txBody>
          <a:bodyPr anchor="t">
            <a:spAutoFit/>
          </a:bodyPr>
          <a:lstStyle>
            <a:lvl1pPr marL="0" indent="0" rtl="0">
              <a:buNone/>
              <a:defRPr sz="1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988829-6ADF-4376-9699-4E4335C2739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76000" y="1771650"/>
            <a:ext cx="5544524" cy="424973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1DE22FF-CA28-45FF-A766-37690A0B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66FE9C06-1938-4EDB-8C7E-358D20B3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59DF2DE3-8224-4F51-8D6E-4398CBB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65B93F60-5B98-487A-BF3E-F682CB47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93993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2CB16C2-0545-57BD-0EA2-89C56E204B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1891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CB16C2-0545-57BD-0EA2-89C56E204B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684FFEE-F0B2-4669-B1AB-A91A611B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6736B1B-F099-48B3-8535-267EE11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FEE64752-0792-4DD0-9528-B49974F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3743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02F36B7-CB60-8712-CFE4-3CC9BD7FA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9028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2F36B7-CB60-8712-CFE4-3CC9BD7FA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C77944-A948-48CB-BF1F-3E530293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7470618-ED28-475F-9AE1-0F88B252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0F5DB5-F692-4845-9FAA-615FA01C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8777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77E5DAD-195C-7D4E-5641-CD4E46E946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4081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7E5DAD-195C-7D4E-5641-CD4E46E94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A04BE37-FAF7-403C-BA6F-3B70727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1412875"/>
            <a:ext cx="5544524" cy="46085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ABE91D56-1219-4D24-BDBA-27AD9D5250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6000" y="1412875"/>
            <a:ext cx="5544524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77303C50-4B78-4A09-B2C5-A323FA8D5F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BFA222C5-3BEC-4428-8D0A-BE9441B96C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43B30216-3F15-4E68-BA81-1CA927504D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56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8EF42F0-863E-1AC2-0809-884A601FBC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3165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F42F0-863E-1AC2-0809-884A601FBC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AEF899-8124-4FE4-A7E8-326A47D9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93D032-2522-4B5D-B2A6-5942CE8C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809D951-A896-46FE-9EB6-9B09D003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7928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2FDB018-6271-EC9F-6898-D5979A310C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4147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FDB018-6271-EC9F-6898-D5979A310C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1412875"/>
            <a:ext cx="2745518" cy="4608513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96994" y="1412875"/>
            <a:ext cx="8523531" cy="460851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0B83B29-287D-4ADD-B8EA-8DE373D5D2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AC2D746E-5522-434F-B27F-90B3C5BADBF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15E08AC8-DAF0-425A-A00A-C6041A24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69A24CC6-587D-4A0E-991D-469F98F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77985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AF67538-D01D-E898-99ED-FAC7280024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0728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F67538-D01D-E898-99ED-FAC728002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C84D370B-601A-4229-8AA7-667C2330C0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8168"/>
            <a:ext cx="11449049" cy="220322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3A8BF4D5-3CB2-4F1C-961B-E0B78913FB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11449049" cy="2225294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72D53A87-4B3B-4BDA-A250-5722A519AB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F421330A-023F-4E38-A252-C0A6B38B90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F71B0FB1-56A3-4BFE-8DDE-5E4BA4FCB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EBC3E74B-533D-43BF-90FA-A4ABD9ABB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287484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33D8CC9-4251-7B67-AE19-83AF91A8A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433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3D8CC9-4251-7B67-AE19-83AF91A8A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8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7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6000" y="3817608"/>
            <a:ext cx="5634522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5999" y="1412875"/>
            <a:ext cx="5634523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993999F8-ABC8-4551-A1AF-397B57EF2CF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194CF588-8159-4885-B67B-F8BF8DE6476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9" name="Pladsholder til slidenummer 18">
            <a:extLst>
              <a:ext uri="{FF2B5EF4-FFF2-40B4-BE49-F238E27FC236}">
                <a16:creationId xmlns:a16="http://schemas.microsoft.com/office/drawing/2014/main" id="{9055EE37-FC4F-49F3-9A9B-1F99A2F445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645B95E-52D2-4A86-9B51-BF574593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29758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0F4A2F3-A531-FBE3-EC9C-5FB7E1D991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898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F4A2F3-A531-FBE3-EC9C-5FB7E1D99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8"/>
            <a:ext cx="3696350" cy="2203780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875"/>
            <a:ext cx="3696349" cy="2224732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7826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7825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4174" y="3817608"/>
            <a:ext cx="3696350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4174" y="1412875"/>
            <a:ext cx="3696349" cy="22247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F4BBE8A-B483-48F7-BA29-5846306A25E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E5DA06E-99C4-42DA-9EFA-1190E3E5FEA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D52F03C-2119-4FBC-8466-823A8F2B1C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18514D0-E848-4A46-AF3C-A62214EC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957888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6EE396C-A7B5-E0E9-12A7-1EE11EDC34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126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EE396C-A7B5-E0E9-12A7-1EE11EDC34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1412775"/>
            <a:ext cx="2727262" cy="2224833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på ikonet for at indsætte et billede</a:t>
            </a:r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7A4475D-0D58-4457-8312-72922528FA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8738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billede 8">
            <a:extLst>
              <a:ext uri="{FF2B5EF4-FFF2-40B4-BE49-F238E27FC236}">
                <a16:creationId xmlns:a16="http://schemas.microsoft.com/office/drawing/2014/main" id="{D8373536-4858-48CB-85C3-18910E4BAF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78738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7" name="Pladsholder til tekst 6">
            <a:extLst>
              <a:ext uri="{FF2B5EF4-FFF2-40B4-BE49-F238E27FC236}">
                <a16:creationId xmlns:a16="http://schemas.microsoft.com/office/drawing/2014/main" id="{14DEFDB7-A405-4FE0-9B40-01894D843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3261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8" name="Pladsholder til billede 8">
            <a:extLst>
              <a:ext uri="{FF2B5EF4-FFF2-40B4-BE49-F238E27FC236}">
                <a16:creationId xmlns:a16="http://schemas.microsoft.com/office/drawing/2014/main" id="{946AC94E-56DF-4022-A6A8-CBA29BB740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93261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CBBCA657-BD27-4D52-A35B-5A3CC5E568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000" y="3817607"/>
            <a:ext cx="2727262" cy="2203781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>
            <a:no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billede 8">
            <a:extLst>
              <a:ext uri="{FF2B5EF4-FFF2-40B4-BE49-F238E27FC236}">
                <a16:creationId xmlns:a16="http://schemas.microsoft.com/office/drawing/2014/main" id="{F38D8905-20B1-4625-B2E9-867838E66AC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86000" y="1412875"/>
            <a:ext cx="2727262" cy="2214258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E2BCB035-329D-4B82-BE70-5E99A4260C1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A4030BD-56AB-4AF4-8E27-345856F4EF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26F18CE-83D0-4A7D-BC55-53087B318E4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88A57E5-C315-4D94-8626-BBE38FC5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78191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6378053-A6AA-45F9-B44F-C00FBEE211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52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378053-A6AA-45F9-B44F-C00FBEE21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114490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11449049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55749BFB-C688-4999-9763-CB1CC06FA8A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Pladsholder til sidefod 10">
            <a:extLst>
              <a:ext uri="{FF2B5EF4-FFF2-40B4-BE49-F238E27FC236}">
                <a16:creationId xmlns:a16="http://schemas.microsoft.com/office/drawing/2014/main" id="{6BFD6EA4-6E69-4838-A801-B4DD3CFCD36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7" name="Pladsholder til slidenummer 26">
            <a:extLst>
              <a:ext uri="{FF2B5EF4-FFF2-40B4-BE49-F238E27FC236}">
                <a16:creationId xmlns:a16="http://schemas.microsoft.com/office/drawing/2014/main" id="{874DDF7C-9238-4801-86B9-6FBCFDA96EE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73852DE8-A0AC-4F9A-A1EB-54A794A6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739300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73C1420-EF9B-DEC9-6D24-A098051CA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7752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3C1420-EF9B-DEC9-6D24-A098051CA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7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86000" y="3828083"/>
            <a:ext cx="5634524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186000" y="4416688"/>
            <a:ext cx="5634524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8204D893-DB50-449C-8886-711534DFA51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6617209-F8B7-4912-8346-12579DDFFD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BD327B31-ED88-43FC-B8C4-DDF37A90E31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B53C919-635E-4194-BA0D-5527A464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541143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3B3EF41-945E-5462-5373-BD9B2F715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040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B3EF41-945E-5462-5373-BD9B2F715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9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47825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47826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4174" y="3828083"/>
            <a:ext cx="3696349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4174" y="4416688"/>
            <a:ext cx="3696350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A1AB6183-B649-4FA3-8568-CAACAAE19D2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B3C65A3-C559-4CFB-BFFD-DF307E2A5C2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CFB5D82-F8C6-405C-94EF-7477C0A42F3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FD46EBC-4E16-4932-B8FF-446D84B0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62367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 kan v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BC8F29C-F457-3E84-599E-61597A8E25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1702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C8F29C-F457-3E84-599E-61597A8E2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1A3ECE-B231-45B8-88D8-334CFC3FE1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6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13" name="Pladsholder til billede 8">
            <a:extLst>
              <a:ext uri="{FF2B5EF4-FFF2-40B4-BE49-F238E27FC236}">
                <a16:creationId xmlns:a16="http://schemas.microsoft.com/office/drawing/2014/main" id="{D63C1776-C1E4-4B7D-B4F4-A58238A5C1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1476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C0FCA92-3B61-48D5-B8F5-CFF4DB54F0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1476" y="1412875"/>
            <a:ext cx="11449048" cy="223520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183E5BD9-E581-4551-A350-90AB79D2C4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78738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2" name="Pladsholder til billede 8">
            <a:extLst>
              <a:ext uri="{FF2B5EF4-FFF2-40B4-BE49-F238E27FC236}">
                <a16:creationId xmlns:a16="http://schemas.microsoft.com/office/drawing/2014/main" id="{0DFE65E1-5D47-471F-8348-3D963591AB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78738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3" name="Pladsholder til tekst 6">
            <a:extLst>
              <a:ext uri="{FF2B5EF4-FFF2-40B4-BE49-F238E27FC236}">
                <a16:creationId xmlns:a16="http://schemas.microsoft.com/office/drawing/2014/main" id="{815C00CC-50E7-4E92-9D5D-EC9A1442DC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000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4" name="Pladsholder til billede 8">
            <a:extLst>
              <a:ext uri="{FF2B5EF4-FFF2-40B4-BE49-F238E27FC236}">
                <a16:creationId xmlns:a16="http://schemas.microsoft.com/office/drawing/2014/main" id="{DE228C08-62B2-44A8-B831-8C29AE4030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6000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6DF6B0AA-275A-42FC-80F6-93B43BE29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3261" y="3828083"/>
            <a:ext cx="2727262" cy="588605"/>
          </a:xfrm>
          <a:solidFill>
            <a:schemeClr val="accent1"/>
          </a:solidFill>
          <a:ln>
            <a:noFill/>
          </a:ln>
        </p:spPr>
        <p:txBody>
          <a:bodyPr lIns="72000" tIns="72000" rIns="72000" bIns="72000" anchor="ctr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tilføje overskrift</a:t>
            </a:r>
          </a:p>
        </p:txBody>
      </p:sp>
      <p:sp>
        <p:nvSpPr>
          <p:cNvPr id="26" name="Pladsholder til billede 8">
            <a:extLst>
              <a:ext uri="{FF2B5EF4-FFF2-40B4-BE49-F238E27FC236}">
                <a16:creationId xmlns:a16="http://schemas.microsoft.com/office/drawing/2014/main" id="{299474DC-EEB9-44F9-A1DA-8A81ED5BFE1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93261" y="4416688"/>
            <a:ext cx="2727262" cy="1604700"/>
          </a:xfrm>
          <a:solidFill>
            <a:schemeClr val="bg2"/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da-DK"/>
              <a:t>Klik på ikonet for at indsætte et billede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7218395-840D-4FD7-910B-5A60544E695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0B02B851-54E3-4151-BA96-C89A6DF0974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FB3A9752-ECD1-4D59-BA00-36C6CD5FBAA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E6E19618-24F6-45B2-B462-28E1BB5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565694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F24BF7B-89CB-2470-FCB9-049D5F34D4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2166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24BF7B-89CB-2470-FCB9-049D5F34D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7460B8C-1158-454C-806B-5806FB1B4321}"/>
              </a:ext>
            </a:extLst>
          </p:cNvPr>
          <p:cNvSpPr>
            <a:spLocks/>
          </p:cNvSpPr>
          <p:nvPr userDrawn="1"/>
        </p:nvSpPr>
        <p:spPr>
          <a:xfrm>
            <a:off x="-1" y="966787"/>
            <a:ext cx="12192000" cy="225901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>
              <a:solidFill>
                <a:schemeClr val="accent5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107B9E-A818-45B4-B6BC-7427BD59513C}"/>
              </a:ext>
            </a:extLst>
          </p:cNvPr>
          <p:cNvCxnSpPr>
            <a:cxnSpLocks/>
          </p:cNvCxnSpPr>
          <p:nvPr userDrawn="1"/>
        </p:nvCxnSpPr>
        <p:spPr>
          <a:xfrm>
            <a:off x="1117600" y="3860800"/>
            <a:ext cx="90820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BFD3F-F3AE-48D6-8F7B-40F2FFA52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1487" y="1357634"/>
            <a:ext cx="10819037" cy="1477328"/>
          </a:xfrm>
        </p:spPr>
        <p:txBody>
          <a:bodyPr wrap="square" lIns="0" tIns="0" rIns="0" bIns="0" anchor="ctr">
            <a:spAutoFit/>
          </a:bodyPr>
          <a:lstStyle>
            <a:lvl1pPr marL="0" indent="0" rtl="0">
              <a:buNone/>
              <a:defRPr sz="9600" cap="all" baseline="0">
                <a:solidFill>
                  <a:srgbClr val="F18E47"/>
                </a:solidFill>
                <a:latin typeface="+mj-lt"/>
              </a:defRPr>
            </a:lvl1pPr>
          </a:lstStyle>
          <a:p>
            <a:pPr lvl="0"/>
            <a:r>
              <a:rPr lang="da-DK"/>
              <a:t>klik og skriv…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3FFA51-0C2E-417F-89EF-801BABD1EF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7600" y="4023009"/>
            <a:ext cx="9082088" cy="1107996"/>
          </a:xfrm>
        </p:spPr>
        <p:txBody>
          <a:bodyPr>
            <a:spAutoFit/>
          </a:bodyPr>
          <a:lstStyle>
            <a:lvl1pPr marL="0" indent="0" rtl="0">
              <a:buNone/>
              <a:defRPr sz="3600">
                <a:solidFill>
                  <a:schemeClr val="accent4"/>
                </a:solidFill>
              </a:defRPr>
            </a:lvl1pPr>
            <a:lvl2pPr marL="361950" indent="-361950" rtl="0">
              <a:defRPr sz="3600">
                <a:solidFill>
                  <a:schemeClr val="accent4"/>
                </a:solidFill>
              </a:defRPr>
            </a:lvl2pPr>
            <a:lvl3pPr marL="714375" indent="-352425">
              <a:defRPr sz="3600">
                <a:solidFill>
                  <a:schemeClr val="accent4"/>
                </a:solidFill>
              </a:defRPr>
            </a:lvl3pPr>
            <a:lvl4pPr>
              <a:defRPr sz="3600">
                <a:solidFill>
                  <a:schemeClr val="accent4"/>
                </a:solidFill>
              </a:defRPr>
            </a:lvl4pPr>
            <a:lvl5pPr>
              <a:defRPr sz="360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616763-2BA8-4432-8B8F-427E205C384C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8EA52-0734-49A1-9215-1ED74F3F947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2B28846-986F-4FD2-8063-FD6415FED2B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rtl="0">
              <a:defRPr/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86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1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oleObject" Target="../embeddings/oleObject130.bin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tags" Target="../tags/tag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slideLayout" Target="../slideLayouts/slideLayout251.xml"/><Relationship Id="rId18" Type="http://schemas.openxmlformats.org/officeDocument/2006/relationships/slideLayout" Target="../slideLayouts/slideLayout256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41.xml"/><Relationship Id="rId21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17" Type="http://schemas.openxmlformats.org/officeDocument/2006/relationships/slideLayout" Target="../slideLayouts/slideLayout255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40.xml"/><Relationship Id="rId16" Type="http://schemas.openxmlformats.org/officeDocument/2006/relationships/slideLayout" Target="../slideLayouts/slideLayout254.xml"/><Relationship Id="rId20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24" Type="http://schemas.openxmlformats.org/officeDocument/2006/relationships/oleObject" Target="../embeddings/oleObject151.bin"/><Relationship Id="rId5" Type="http://schemas.openxmlformats.org/officeDocument/2006/relationships/slideLayout" Target="../slideLayouts/slideLayout243.xml"/><Relationship Id="rId15" Type="http://schemas.openxmlformats.org/officeDocument/2006/relationships/slideLayout" Target="../slideLayouts/slideLayout253.xml"/><Relationship Id="rId23" Type="http://schemas.openxmlformats.org/officeDocument/2006/relationships/tags" Target="../tags/tag152.xml"/><Relationship Id="rId10" Type="http://schemas.openxmlformats.org/officeDocument/2006/relationships/slideLayout" Target="../slideLayouts/slideLayout248.xml"/><Relationship Id="rId19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Relationship Id="rId14" Type="http://schemas.openxmlformats.org/officeDocument/2006/relationships/slideLayout" Target="../slideLayouts/slideLayout252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72.xml"/><Relationship Id="rId18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2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17" Type="http://schemas.openxmlformats.org/officeDocument/2006/relationships/slideLayout" Target="../slideLayouts/slideLayout27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61.xml"/><Relationship Id="rId16" Type="http://schemas.openxmlformats.org/officeDocument/2006/relationships/slideLayout" Target="../slideLayouts/slideLayout275.xml"/><Relationship Id="rId20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4.xml"/><Relationship Id="rId23" Type="http://schemas.openxmlformats.org/officeDocument/2006/relationships/oleObject" Target="../embeddings/oleObject152.bin"/><Relationship Id="rId10" Type="http://schemas.openxmlformats.org/officeDocument/2006/relationships/slideLayout" Target="../slideLayouts/slideLayout269.xml"/><Relationship Id="rId19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73.xml"/><Relationship Id="rId22" Type="http://schemas.openxmlformats.org/officeDocument/2006/relationships/tags" Target="../tags/tag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92.xml"/><Relationship Id="rId1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82.xml"/><Relationship Id="rId21" Type="http://schemas.openxmlformats.org/officeDocument/2006/relationships/tags" Target="../tags/tag154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1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81.xml"/><Relationship Id="rId16" Type="http://schemas.openxmlformats.org/officeDocument/2006/relationships/slideLayout" Target="../slideLayouts/slideLayout295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84.xml"/><Relationship Id="rId15" Type="http://schemas.openxmlformats.org/officeDocument/2006/relationships/slideLayout" Target="../slideLayouts/slideLayout294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89.xml"/><Relationship Id="rId19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93.xml"/><Relationship Id="rId22" Type="http://schemas.openxmlformats.org/officeDocument/2006/relationships/oleObject" Target="../embeddings/oleObject15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oleObject" Target="../embeddings/oleObject2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oleObject" Target="../embeddings/oleObject41.bin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ags" Target="../tags/tag4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oleObject" Target="../embeddings/oleObject63.bin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ags" Target="../tags/tag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oleObject" Target="../embeddings/oleObject84.bin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tags" Target="../tags/tag8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50" Type="http://schemas.openxmlformats.org/officeDocument/2006/relationships/slideLayout" Target="../slideLayouts/slideLayout149.xml"/><Relationship Id="rId55" Type="http://schemas.openxmlformats.org/officeDocument/2006/relationships/theme" Target="../theme/theme6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3" Type="http://schemas.openxmlformats.org/officeDocument/2006/relationships/slideLayout" Target="../slideLayouts/slideLayout15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slideLayout" Target="../slideLayouts/slideLayout147.xml"/><Relationship Id="rId56" Type="http://schemas.openxmlformats.org/officeDocument/2006/relationships/tags" Target="../tags/tag106.xml"/><Relationship Id="rId8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59" Type="http://schemas.openxmlformats.org/officeDocument/2006/relationships/image" Target="../media/image8.png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slideLayout" Target="../slideLayouts/slideLayout148.xml"/><Relationship Id="rId57" Type="http://schemas.openxmlformats.org/officeDocument/2006/relationships/oleObject" Target="../embeddings/oleObject105.bin"/><Relationship Id="rId10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52" Type="http://schemas.openxmlformats.org/officeDocument/2006/relationships/slideLayout" Target="../slideLayouts/slideLayout151.xml"/><Relationship Id="rId60" Type="http://schemas.openxmlformats.org/officeDocument/2006/relationships/image" Target="../media/image9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26" Type="http://schemas.openxmlformats.org/officeDocument/2006/relationships/oleObject" Target="../embeddings/oleObject106.bin"/><Relationship Id="rId3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5" Type="http://schemas.openxmlformats.org/officeDocument/2006/relationships/tags" Target="../tags/tag107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slideLayout" Target="../slideLayouts/slideLayout176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slideLayout" Target="../slideLayouts/slideLayout175.xml"/><Relationship Id="rId27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oleObject" Target="../embeddings/oleObject107.bin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tags" Target="../tags/tag108.xml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200.xml"/><Relationship Id="rId21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24" Type="http://schemas.openxmlformats.org/officeDocument/2006/relationships/oleObject" Target="../embeddings/oleObject108.bin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23" Type="http://schemas.openxmlformats.org/officeDocument/2006/relationships/tags" Target="../tags/tag109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8306D4D-9747-1971-A43D-FE34103A8A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082306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51" imgH="351" progId="TCLayout.ActiveDocument.1">
                  <p:embed/>
                </p:oleObj>
              </mc:Choice>
              <mc:Fallback>
                <p:oleObj name="think-cell Slide" r:id="rId22" imgW="351" imgH="35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306D4D-9747-1971-A43D-FE34103A8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22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9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61" r:id="rId11"/>
    <p:sldLayoutId id="2147483669" r:id="rId12"/>
    <p:sldLayoutId id="2147483662" r:id="rId13"/>
    <p:sldLayoutId id="2147483664" r:id="rId14"/>
    <p:sldLayoutId id="2147483663" r:id="rId15"/>
    <p:sldLayoutId id="2147483665" r:id="rId16"/>
    <p:sldLayoutId id="2147483666" r:id="rId17"/>
    <p:sldLayoutId id="2147483667" r:id="rId18"/>
    <p:sldLayoutId id="214748366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890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78871D-076B-74EF-6C87-50F6F592A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681671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53" imgH="353" progId="TCLayout.ActiveDocument.1">
                  <p:embed/>
                </p:oleObj>
              </mc:Choice>
              <mc:Fallback>
                <p:oleObj name="think-cell Slide" r:id="rId23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078871D-076B-74EF-6C87-50F6F592A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78871D-076B-74EF-6C87-50F6F592A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4209401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53" imgH="353" progId="TCLayout.ActiveDocument.1">
                  <p:embed/>
                </p:oleObj>
              </mc:Choice>
              <mc:Fallback>
                <p:oleObj name="think-cell Slide" r:id="rId24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078871D-076B-74EF-6C87-50F6F592A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7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8023E3-CA48-4741-B17D-140BDA65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082202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501" imgH="502" progId="TCLayout.ActiveDocument.1">
                  <p:embed/>
                </p:oleObj>
              </mc:Choice>
              <mc:Fallback>
                <p:oleObj name="think-cell Slide" r:id="rId23" imgW="501" imgH="502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8023E3-CA48-4741-B17D-140BDA65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9BF8A9A-83C1-11B5-EB5C-DD2C734AC9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231075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53" imgH="353" progId="TCLayout.ActiveDocument.1">
                  <p:embed/>
                </p:oleObj>
              </mc:Choice>
              <mc:Fallback>
                <p:oleObj name="think-cell Slide" r:id="rId22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BF8A9A-83C1-11B5-EB5C-DD2C734AC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81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9BF8A9A-83C1-11B5-EB5C-DD2C734AC9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399779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53" imgH="353" progId="TCLayout.ActiveDocument.1">
                  <p:embed/>
                </p:oleObj>
              </mc:Choice>
              <mc:Fallback>
                <p:oleObj name="think-cell Slide" r:id="rId22" imgW="353" imgH="35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BF8A9A-83C1-11B5-EB5C-DD2C734AC9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42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0F502EE-267D-4615-BAF4-0A34F49CC3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63631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0F502EE-267D-4615-BAF4-0A34F49CC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78871D-076B-74EF-6C87-50F6F592A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681671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53" imgH="353" progId="TCLayout.ActiveDocument.1">
                  <p:embed/>
                </p:oleObj>
              </mc:Choice>
              <mc:Fallback>
                <p:oleObj name="think-cell Slide" r:id="rId23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078871D-076B-74EF-6C87-50F6F592A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8023E3-CA48-4741-B17D-140BDA65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944415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501" imgH="502" progId="TCLayout.ActiveDocument.1">
                  <p:embed/>
                </p:oleObj>
              </mc:Choice>
              <mc:Fallback>
                <p:oleObj name="think-cell Slide" r:id="rId23" imgW="501" imgH="502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8023E3-CA48-4741-B17D-140BDA65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6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CC0F290-30AF-88B7-FB16-4B2C2B64D2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661729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7" imgW="353" imgH="353" progId="TCLayout.ActiveDocument.1">
                  <p:embed/>
                </p:oleObj>
              </mc:Choice>
              <mc:Fallback>
                <p:oleObj name="think-cell Slide" r:id="rId57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C0F290-30AF-88B7-FB16-4B2C2B64D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1581200" y="6246000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algn="ctr" defTabSz="914400" rtl="0" eaLnBrk="1" latinLnBrk="0" hangingPunct="1"/>
            <a:fld id="{8C187041-6851-4346-9A1E-BFDBA2A3EB28}" type="slidenum">
              <a: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ctr" defTabSz="914400" rtl="0" eaLnBrk="1" latinLnBrk="0" hangingPunct="1"/>
              <a:t>‹nr.›</a:t>
            </a:fld>
            <a:endParaRPr lang="en-US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48000"/>
            <a:ext cx="10969200" cy="4276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Level 1 Bullet 16</a:t>
            </a:r>
          </a:p>
          <a:p>
            <a:pPr lvl="1"/>
            <a:r>
              <a:rPr lang="en-US"/>
              <a:t>Level 2 Bullet 16</a:t>
            </a:r>
          </a:p>
          <a:p>
            <a:pPr lvl="2"/>
            <a:r>
              <a:rPr lang="en-US"/>
              <a:t>Level 3 Bullet 16</a:t>
            </a:r>
          </a:p>
          <a:p>
            <a:pPr lvl="3"/>
            <a:r>
              <a:rPr lang="en-US"/>
              <a:t>LEVEL 4 HEADER CAPS 16</a:t>
            </a:r>
          </a:p>
          <a:p>
            <a:pPr lvl="4"/>
            <a:r>
              <a:rPr lang="en-US"/>
              <a:t>Level 5 Body 16</a:t>
            </a:r>
          </a:p>
          <a:p>
            <a:pPr lvl="5"/>
            <a:r>
              <a:rPr lang="en-US"/>
              <a:t>Level 6 report bullet 12</a:t>
            </a:r>
          </a:p>
          <a:p>
            <a:pPr lvl="6"/>
            <a:r>
              <a:rPr lang="en-US"/>
              <a:t>LEVEL 7 REPORT HEADER 12</a:t>
            </a:r>
          </a:p>
          <a:p>
            <a:pPr lvl="7"/>
            <a:r>
              <a:rPr lang="en-US"/>
              <a:t>Level 8 report body 12</a:t>
            </a:r>
          </a:p>
          <a:p>
            <a:pPr lvl="8"/>
            <a:r>
              <a:rPr lang="en-US"/>
              <a:t>LEVEL 9 HIGHLIGHT CAPS 36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2000" y="612000"/>
            <a:ext cx="10969200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Headline</a:t>
            </a:r>
            <a:endParaRPr lang="en-US"/>
          </a:p>
        </p:txBody>
      </p:sp>
      <p:sp>
        <p:nvSpPr>
          <p:cNvPr id="9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noFill/>
              </a:defRPr>
            </a:lvl1pPr>
          </a:lstStyle>
          <a:p>
            <a:fld id="{4F650B87-2102-4207-AAAD-B5420B5C15F5}" type="datetime1">
              <a:rPr lang="en-US" smtClean="0"/>
              <a:pPr/>
              <a:t>2/6/2024</a:t>
            </a:fld>
            <a:endParaRPr lang="en-US"/>
          </a:p>
        </p:txBody>
      </p:sp>
      <p:sp>
        <p:nvSpPr>
          <p:cNvPr id="10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noFill/>
              </a:defRPr>
            </a:lvl1pPr>
          </a:lstStyle>
          <a:p>
            <a:endParaRPr lang="en-US"/>
          </a:p>
        </p:txBody>
      </p:sp>
      <p:sp>
        <p:nvSpPr>
          <p:cNvPr id="19" name="SD_LAN_Confidential" descr="{&quot;templafy&quot;:{&quot;id&quot;:&quot;fa65cc06-18c3-415e-831a-a251958c8440&quot;}}"/>
          <p:cNvSpPr txBox="1"/>
          <p:nvPr userDrawn="1"/>
        </p:nvSpPr>
        <p:spPr>
          <a:xfrm>
            <a:off x="3373200" y="6246000"/>
            <a:ext cx="4039200" cy="61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endParaRPr lang="en-US" sz="800" b="0" cap="none" spc="20" baseline="0" noProof="1">
              <a:solidFill>
                <a:schemeClr val="tx1"/>
              </a:solidFill>
              <a:latin typeface="+mn-lt"/>
              <a:cs typeface="Segoe UI" pitchFamily="34" charset="0"/>
            </a:endParaRPr>
          </a:p>
        </p:txBody>
      </p:sp>
      <p:sp>
        <p:nvSpPr>
          <p:cNvPr id="12" name="Name" descr="{&quot;templafy&quot;:{&quot;id&quot;:&quot;20185824-b1e2-46db-98c6-dc8fb214acf5&quot;}}"/>
          <p:cNvSpPr/>
          <p:nvPr/>
        </p:nvSpPr>
        <p:spPr>
          <a:xfrm>
            <a:off x="7410450" y="6246000"/>
            <a:ext cx="1876426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Date" descr="{&quot;templafy&quot;:{&quot;id&quot;:&quot;1b43f12a-43de-4f7e-963b-97b902de4eb7&quot;}}"/>
          <p:cNvSpPr/>
          <p:nvPr/>
        </p:nvSpPr>
        <p:spPr>
          <a:xfrm>
            <a:off x="9286875" y="6246000"/>
            <a:ext cx="1839210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r"/>
            <a:endParaRPr lang="en-US" sz="8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C1069A2A-C108-4AFD-A04E-1ED4304D3483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612002" y="6480529"/>
            <a:ext cx="671489" cy="1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  <p:sldLayoutId id="2147483788" r:id="rId32"/>
    <p:sldLayoutId id="2147483789" r:id="rId33"/>
    <p:sldLayoutId id="2147483790" r:id="rId34"/>
    <p:sldLayoutId id="2147483791" r:id="rId35"/>
    <p:sldLayoutId id="2147483792" r:id="rId36"/>
    <p:sldLayoutId id="2147483793" r:id="rId37"/>
    <p:sldLayoutId id="2147483794" r:id="rId38"/>
    <p:sldLayoutId id="2147483795" r:id="rId39"/>
    <p:sldLayoutId id="2147483796" r:id="rId40"/>
    <p:sldLayoutId id="2147483797" r:id="rId41"/>
    <p:sldLayoutId id="2147483798" r:id="rId42"/>
    <p:sldLayoutId id="2147483799" r:id="rId43"/>
    <p:sldLayoutId id="2147483800" r:id="rId44"/>
    <p:sldLayoutId id="2147483801" r:id="rId45"/>
    <p:sldLayoutId id="2147483802" r:id="rId46"/>
    <p:sldLayoutId id="2147483803" r:id="rId47"/>
    <p:sldLayoutId id="2147483804" r:id="rId48"/>
    <p:sldLayoutId id="2147483805" r:id="rId49"/>
    <p:sldLayoutId id="2147483806" r:id="rId50"/>
    <p:sldLayoutId id="2147483807" r:id="rId51"/>
    <p:sldLayoutId id="2147483808" r:id="rId52"/>
    <p:sldLayoutId id="2147483809" r:id="rId53"/>
    <p:sldLayoutId id="2147483810" r:id="rId5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Segoe UI" panose="020B050204020402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Segoe UI" panose="020B050204020402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Segoe UI" panose="020B050204020402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egoe UI" panose="020B0502040204020203" pitchFamily="34" charset="0"/>
        <a:buChar char="​"/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Segoe UI" panose="020B0502040204020203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egoe UI" panose="020B0502040204020203" pitchFamily="34" charset="0"/>
        <a:buChar char="​"/>
        <a:defRPr sz="1200" b="1" i="0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egoe UI" panose="020B0502040204020203" pitchFamily="34" charset="0"/>
        <a:buChar char="​"/>
        <a:defRPr sz="12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1"/>
        </a:buClr>
        <a:buFont typeface="Segoe UI" panose="020B0502040204020203" pitchFamily="34" charset="0"/>
        <a:buNone/>
        <a:defRPr sz="3600" b="1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>
          <p15:clr>
            <a:srgbClr val="F26B43"/>
          </p15:clr>
        </p15:guide>
        <p15:guide id="2" pos="7294">
          <p15:clr>
            <a:srgbClr val="F26B43"/>
          </p15:clr>
        </p15:guide>
        <p15:guide id="3" orient="horz" pos="385">
          <p15:clr>
            <a:srgbClr val="F26B43"/>
          </p15:clr>
        </p15:guide>
        <p15:guide id="4" orient="horz" pos="3934">
          <p15:clr>
            <a:srgbClr val="F26B43"/>
          </p15:clr>
        </p15:guide>
        <p15:guide id="5" pos="1829">
          <p15:clr>
            <a:srgbClr val="F26B43"/>
          </p15:clr>
        </p15:guide>
        <p15:guide id="6" pos="5850">
          <p15:clr>
            <a:srgbClr val="F26B43"/>
          </p15:clr>
        </p15:guide>
        <p15:guide id="7" orient="horz" pos="8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78871D-076B-74EF-6C87-50F6F592A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209401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53" imgH="353" progId="TCLayout.ActiveDocument.1">
                  <p:embed/>
                </p:oleObj>
              </mc:Choice>
              <mc:Fallback>
                <p:oleObj name="think-cell Slide" r:id="rId26" imgW="353" imgH="35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078871D-076B-74EF-6C87-50F6F592A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B5B8BE0-E78A-409B-92B7-2418EAF476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409027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B5B8BE0-E78A-409B-92B7-2418EAF47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5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0F502EE-267D-4615-BAF4-0A34F49CC3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663631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60" imgH="360" progId="TCLayout.ActiveDocument.1">
                  <p:embed/>
                </p:oleObj>
              </mc:Choice>
              <mc:Fallback>
                <p:oleObj name="think-cell Slide" r:id="rId24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0F502EE-267D-4615-BAF4-0A34F49CC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3B747E-532C-47A9-A161-FC3097D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703F42-740E-488C-8B41-0261D41DF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1412879"/>
            <a:ext cx="11449048" cy="4597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54626B-C749-40CD-90F8-1C803371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57872" y="85251"/>
            <a:ext cx="147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E12241-A581-4594-AC13-3937AA8DC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4299" y="85251"/>
            <a:ext cx="330291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06849A-0D45-49FD-8158-A6C5B635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525" y="85251"/>
            <a:ext cx="3960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121A-983C-453C-9895-F22028CDC48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Billede logo">
            <a:extLst>
              <a:ext uri="{FF2B5EF4-FFF2-40B4-BE49-F238E27FC236}">
                <a16:creationId xmlns:a16="http://schemas.microsoft.com/office/drawing/2014/main" id="{B42CA9EA-726C-4F3E-BC2D-79EDCBFD73E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386" y="6372637"/>
            <a:ext cx="1862138" cy="160973"/>
          </a:xfrm>
          <a:prstGeom prst="rect">
            <a:avLst/>
          </a:prstGeom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0EC7DC51-7133-4B55-8ECA-9C98B7867A87}"/>
              </a:ext>
            </a:extLst>
          </p:cNvPr>
          <p:cNvCxnSpPr>
            <a:cxnSpLocks/>
          </p:cNvCxnSpPr>
          <p:nvPr userDrawn="1"/>
        </p:nvCxnSpPr>
        <p:spPr>
          <a:xfrm>
            <a:off x="-310" y="6833446"/>
            <a:ext cx="1219231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3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ts val="30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3793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890">
          <p15:clr>
            <a:srgbClr val="F26B43"/>
          </p15:clr>
        </p15:guide>
        <p15:guide id="5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5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4.bin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1.xml"/><Relationship Id="rId4" Type="http://schemas.openxmlformats.org/officeDocument/2006/relationships/image" Target="../media/image8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8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100.png"/><Relationship Id="rId20" Type="http://schemas.openxmlformats.org/officeDocument/2006/relationships/image" Target="../media/image24.emf"/><Relationship Id="rId1" Type="http://schemas.openxmlformats.org/officeDocument/2006/relationships/tags" Target="../tags/tag162.xml"/><Relationship Id="rId6" Type="http://schemas.openxmlformats.org/officeDocument/2006/relationships/image" Target="../media/image3.emf"/><Relationship Id="rId11" Type="http://schemas.openxmlformats.org/officeDocument/2006/relationships/image" Target="../media/image95.svg"/><Relationship Id="rId5" Type="http://schemas.openxmlformats.org/officeDocument/2006/relationships/oleObject" Target="../embeddings/oleObject161.bin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svg"/><Relationship Id="rId4" Type="http://schemas.openxmlformats.org/officeDocument/2006/relationships/image" Target="../media/image90.jpe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13" Type="http://schemas.openxmlformats.org/officeDocument/2006/relationships/image" Target="../media/image114.jpeg"/><Relationship Id="rId18" Type="http://schemas.openxmlformats.org/officeDocument/2006/relationships/image" Target="../media/image119.jpeg"/><Relationship Id="rId26" Type="http://schemas.openxmlformats.org/officeDocument/2006/relationships/image" Target="../media/image127.jpeg"/><Relationship Id="rId3" Type="http://schemas.openxmlformats.org/officeDocument/2006/relationships/image" Target="../media/image104.jpeg"/><Relationship Id="rId21" Type="http://schemas.openxmlformats.org/officeDocument/2006/relationships/image" Target="../media/image122.png"/><Relationship Id="rId7" Type="http://schemas.openxmlformats.org/officeDocument/2006/relationships/image" Target="../media/image108.jpeg"/><Relationship Id="rId12" Type="http://schemas.openxmlformats.org/officeDocument/2006/relationships/image" Target="../media/image113.jpeg"/><Relationship Id="rId17" Type="http://schemas.openxmlformats.org/officeDocument/2006/relationships/image" Target="../media/image118.jpeg"/><Relationship Id="rId25" Type="http://schemas.openxmlformats.org/officeDocument/2006/relationships/image" Target="../media/image12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7.jpeg"/><Relationship Id="rId20" Type="http://schemas.openxmlformats.org/officeDocument/2006/relationships/image" Target="../media/image121.jpeg"/><Relationship Id="rId29" Type="http://schemas.openxmlformats.org/officeDocument/2006/relationships/image" Target="../media/image130.png"/><Relationship Id="rId1" Type="http://schemas.openxmlformats.org/officeDocument/2006/relationships/slideLayout" Target="../slideLayouts/slideLayout206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24" Type="http://schemas.openxmlformats.org/officeDocument/2006/relationships/image" Target="../media/image125.jpeg"/><Relationship Id="rId5" Type="http://schemas.openxmlformats.org/officeDocument/2006/relationships/image" Target="../media/image106.jpeg"/><Relationship Id="rId15" Type="http://schemas.openxmlformats.org/officeDocument/2006/relationships/image" Target="../media/image116.jpeg"/><Relationship Id="rId23" Type="http://schemas.openxmlformats.org/officeDocument/2006/relationships/image" Target="../media/image124.jpeg"/><Relationship Id="rId28" Type="http://schemas.openxmlformats.org/officeDocument/2006/relationships/image" Target="../media/image129.png"/><Relationship Id="rId10" Type="http://schemas.openxmlformats.org/officeDocument/2006/relationships/image" Target="../media/image111.jpeg"/><Relationship Id="rId19" Type="http://schemas.openxmlformats.org/officeDocument/2006/relationships/image" Target="../media/image120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Relationship Id="rId14" Type="http://schemas.openxmlformats.org/officeDocument/2006/relationships/image" Target="../media/image115.jpeg"/><Relationship Id="rId22" Type="http://schemas.openxmlformats.org/officeDocument/2006/relationships/image" Target="../media/image123.jpeg"/><Relationship Id="rId27" Type="http://schemas.openxmlformats.org/officeDocument/2006/relationships/image" Target="../media/image1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6.xml"/><Relationship Id="rId1" Type="http://schemas.openxmlformats.org/officeDocument/2006/relationships/tags" Target="../tags/tag156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gif"/><Relationship Id="rId26" Type="http://schemas.openxmlformats.org/officeDocument/2006/relationships/image" Target="../media/image45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0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221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tags" Target="../tags/tag15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24" Type="http://schemas.openxmlformats.org/officeDocument/2006/relationships/image" Target="../media/image43.png"/><Relationship Id="rId5" Type="http://schemas.openxmlformats.org/officeDocument/2006/relationships/image" Target="../media/image3.emf"/><Relationship Id="rId15" Type="http://schemas.openxmlformats.org/officeDocument/2006/relationships/image" Target="../media/image34.png"/><Relationship Id="rId23" Type="http://schemas.openxmlformats.org/officeDocument/2006/relationships/image" Target="../media/image42.jpeg"/><Relationship Id="rId28" Type="http://schemas.openxmlformats.org/officeDocument/2006/relationships/image" Target="../media/image47.pn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jpe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58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18.e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2.xml"/><Relationship Id="rId5" Type="http://schemas.openxmlformats.org/officeDocument/2006/relationships/image" Target="../media/image24.emf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9.xml"/><Relationship Id="rId6" Type="http://schemas.openxmlformats.org/officeDocument/2006/relationships/image" Target="../media/image59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243.xml"/><Relationship Id="rId1" Type="http://schemas.openxmlformats.org/officeDocument/2006/relationships/tags" Target="../tags/tag160.xml"/><Relationship Id="rId6" Type="http://schemas.openxmlformats.org/officeDocument/2006/relationships/image" Target="../media/image66.jpeg"/><Relationship Id="rId5" Type="http://schemas.openxmlformats.org/officeDocument/2006/relationships/image" Target="../media/image3.emf"/><Relationship Id="rId10" Type="http://schemas.openxmlformats.org/officeDocument/2006/relationships/image" Target="../media/image70.jpeg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6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241.xml"/><Relationship Id="rId16" Type="http://schemas.openxmlformats.org/officeDocument/2006/relationships/image" Target="../media/image81.png"/><Relationship Id="rId20" Type="http://schemas.openxmlformats.org/officeDocument/2006/relationships/image" Target="../media/image85.svg"/><Relationship Id="rId1" Type="http://schemas.openxmlformats.org/officeDocument/2006/relationships/tags" Target="../tags/tag16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3.emf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E3A6570-C7FC-F00D-186B-D77E64B5E8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2160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3A6570-C7FC-F00D-186B-D77E64B5E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CB72488-1397-DCA8-FD8A-45C6B442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121A-983C-453C-9895-F22028CDC48D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35EF631-2CE8-C319-E6B0-43973E36F547}"/>
              </a:ext>
            </a:extLst>
          </p:cNvPr>
          <p:cNvSpPr/>
          <p:nvPr/>
        </p:nvSpPr>
        <p:spPr>
          <a:xfrm>
            <a:off x="-1" y="4573957"/>
            <a:ext cx="6167439" cy="1447431"/>
          </a:xfrm>
          <a:prstGeom prst="rect">
            <a:avLst/>
          </a:prstGeom>
          <a:solidFill>
            <a:srgbClr val="EE7219">
              <a:alpha val="8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Bæredygtighed i Kemp &amp; Lauritzen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prstClr val="white"/>
                </a:solidFill>
                <a:latin typeface="Verdana"/>
              </a:rPr>
              <a:t>December 2023</a:t>
            </a:r>
            <a:endParaRPr lang="da-DK" sz="1000" dirty="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>
              <a:solidFill>
                <a:prstClr val="white"/>
              </a:solidFill>
              <a:latin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000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48292C8-62A3-8F1A-2C00-0D093173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878" y="6306142"/>
            <a:ext cx="2044026" cy="2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0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Content Placeholder 2">
            <a:extLst>
              <a:ext uri="{FF2B5EF4-FFF2-40B4-BE49-F238E27FC236}">
                <a16:creationId xmlns:a16="http://schemas.microsoft.com/office/drawing/2014/main" id="{DF4694BD-424B-6273-4994-8239DC68C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8" y="3817608"/>
            <a:ext cx="5634522" cy="22037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Konvertering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Naturgas</a:t>
            </a:r>
            <a:r>
              <a:rPr lang="en-US" dirty="0"/>
              <a:t>/ Olie.</a:t>
            </a:r>
          </a:p>
          <a:p>
            <a:pPr>
              <a:spcAft>
                <a:spcPts val="600"/>
              </a:spcAft>
            </a:pPr>
            <a:r>
              <a:rPr lang="en-US" dirty="0"/>
              <a:t>150 kw </a:t>
            </a:r>
            <a:r>
              <a:rPr lang="en-US" dirty="0" err="1"/>
              <a:t>til</a:t>
            </a:r>
            <a:r>
              <a:rPr lang="en-US" dirty="0"/>
              <a:t> 600 kw </a:t>
            </a:r>
            <a:r>
              <a:rPr lang="en-US" dirty="0" err="1"/>
              <a:t>oftest</a:t>
            </a:r>
            <a:r>
              <a:rPr lang="en-US" dirty="0"/>
              <a:t> ( </a:t>
            </a:r>
            <a:r>
              <a:rPr lang="en-US" dirty="0" err="1"/>
              <a:t>Parcelhus</a:t>
            </a:r>
            <a:r>
              <a:rPr lang="en-US" dirty="0"/>
              <a:t> 8-16 kw) </a:t>
            </a:r>
          </a:p>
          <a:p>
            <a:pPr>
              <a:spcAft>
                <a:spcPts val="600"/>
              </a:spcAft>
            </a:pPr>
            <a:r>
              <a:rPr lang="en-US" dirty="0"/>
              <a:t>45 Kw + 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erhversløsninger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2052" name="Picture 4" descr="PROPAN R290 LUFT-VAND VARMEPUMPER">
            <a:extLst>
              <a:ext uri="{FF2B5EF4-FFF2-40B4-BE49-F238E27FC236}">
                <a16:creationId xmlns:a16="http://schemas.microsoft.com/office/drawing/2014/main" id="{1CE7E08A-D2D4-77A8-BBF8-5E41F7FAC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477" y="1412875"/>
            <a:ext cx="5634523" cy="2224732"/>
          </a:xfrm>
          <a:prstGeom prst="rect">
            <a:avLst/>
          </a:prstGeom>
          <a:noFill/>
        </p:spPr>
      </p:pic>
      <p:sp>
        <p:nvSpPr>
          <p:cNvPr id="2062" name="Text Placeholder 3">
            <a:extLst>
              <a:ext uri="{FF2B5EF4-FFF2-40B4-BE49-F238E27FC236}">
                <a16:creationId xmlns:a16="http://schemas.microsoft.com/office/drawing/2014/main" id="{3EFCA7B3-3896-57C6-A7C9-112173FAEA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6000" y="3817608"/>
            <a:ext cx="5634522" cy="2203780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sydjylland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projekter</a:t>
            </a:r>
            <a:r>
              <a:rPr lang="en-US" dirty="0"/>
              <a:t> </a:t>
            </a:r>
            <a:r>
              <a:rPr lang="en-US" dirty="0" err="1"/>
              <a:t>allerede</a:t>
            </a:r>
            <a:r>
              <a:rPr lang="en-US" dirty="0"/>
              <a:t> </a:t>
            </a:r>
            <a:r>
              <a:rPr lang="en-US" dirty="0" err="1"/>
              <a:t>sparet</a:t>
            </a:r>
            <a:r>
              <a:rPr lang="en-US" dirty="0"/>
              <a:t>  4596 t co2 </a:t>
            </a:r>
            <a:r>
              <a:rPr lang="en-US" dirty="0" err="1"/>
              <a:t>årligt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sammeligning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vi </a:t>
            </a:r>
            <a:r>
              <a:rPr lang="en-US" dirty="0" err="1"/>
              <a:t>i</a:t>
            </a:r>
            <a:r>
              <a:rPr lang="en-US" dirty="0"/>
              <a:t> Teknikhus syd et co2 </a:t>
            </a:r>
            <a:r>
              <a:rPr lang="en-US" dirty="0" err="1"/>
              <a:t>aftryk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ca 660 t </a:t>
            </a:r>
            <a:r>
              <a:rPr lang="en-US" dirty="0" err="1"/>
              <a:t>årligt</a:t>
            </a:r>
            <a:r>
              <a:rPr lang="en-US" dirty="0"/>
              <a:t> ( 2021 </a:t>
            </a:r>
            <a:r>
              <a:rPr lang="en-US" dirty="0" err="1"/>
              <a:t>tal</a:t>
            </a:r>
            <a:r>
              <a:rPr lang="en-US" dirty="0"/>
              <a:t>) 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E94E4B7-1AE2-F03D-814D-852DB0C2E54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24525" y="85251"/>
            <a:ext cx="3960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08121A-983C-453C-9895-F22028CDC48D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210F3B5-53E0-4215-9D8C-3BB89EBE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anchor="b">
            <a:normAutofit/>
          </a:bodyPr>
          <a:lstStyle/>
          <a:p>
            <a:r>
              <a:rPr lang="da-DK"/>
              <a:t>Luft vand varmepumper til stor bygningsmasse</a:t>
            </a:r>
          </a:p>
        </p:txBody>
      </p:sp>
      <p:pic>
        <p:nvPicPr>
          <p:cNvPr id="5" name="Picture 4" descr="KITA luft/vand varmepumpe 24/32/35 Kw - Energy Supply DK">
            <a:extLst>
              <a:ext uri="{FF2B5EF4-FFF2-40B4-BE49-F238E27FC236}">
                <a16:creationId xmlns:a16="http://schemas.microsoft.com/office/drawing/2014/main" id="{0E3CEE34-39CB-B346-7217-395082999D83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488" y="1412875"/>
            <a:ext cx="5634037" cy="22240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722838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212291-2661-A048-B041-A89CB5C7FA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9740B038-467B-758F-BDD5-DD5C0BB48D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20EAF415-F5C7-D290-F962-64F3F97ED0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2D94C214-78F1-C332-1D08-548672465A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1B1EB07-1785-E248-D963-0D302B17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Elladestandere</a:t>
            </a:r>
            <a:r>
              <a:rPr lang="da-DK" dirty="0"/>
              <a:t>. Erhverv og Offentlig </a:t>
            </a:r>
            <a:br>
              <a:rPr lang="da-DK" dirty="0"/>
            </a:br>
            <a:r>
              <a:rPr lang="da-DK" sz="1600" dirty="0"/>
              <a:t>Fra 10/20 </a:t>
            </a:r>
            <a:r>
              <a:rPr lang="da-DK" sz="1600" dirty="0" err="1"/>
              <a:t>kw</a:t>
            </a:r>
            <a:r>
              <a:rPr lang="da-DK" sz="1600" dirty="0"/>
              <a:t> ac ladere til 450 </a:t>
            </a:r>
            <a:r>
              <a:rPr lang="da-DK" sz="1600" dirty="0" err="1"/>
              <a:t>kw</a:t>
            </a:r>
            <a:r>
              <a:rPr lang="da-DK" sz="1600" dirty="0"/>
              <a:t> </a:t>
            </a:r>
            <a:r>
              <a:rPr lang="da-DK" sz="1600" dirty="0" err="1"/>
              <a:t>Dc</a:t>
            </a:r>
            <a:r>
              <a:rPr lang="da-DK" sz="1600" dirty="0"/>
              <a:t> Charger. Co2 besparelse er naturligvis lidt ukendt</a:t>
            </a:r>
            <a:br>
              <a:rPr lang="da-DK" sz="1600" dirty="0"/>
            </a:br>
            <a:r>
              <a:rPr lang="da-DK" sz="1600" dirty="0"/>
              <a:t>El </a:t>
            </a:r>
            <a:r>
              <a:rPr lang="da-DK" sz="1600" dirty="0" err="1"/>
              <a:t>ladestandere</a:t>
            </a:r>
            <a:r>
              <a:rPr lang="da-DK" sz="1600" dirty="0"/>
              <a:t> erstatter altid  fossile brændstoffer. </a:t>
            </a:r>
            <a:endParaRPr lang="da-DK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760578-D820-0AAA-73ED-12E94CFF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412875"/>
            <a:ext cx="121920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692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E8A54F9-B976-AADD-238F-EB85DD083A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6" y="3817608"/>
            <a:ext cx="3696350" cy="22037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Grønne løsninger som El biler og Varmepumper kræver et udbygget El net.	</a:t>
            </a:r>
          </a:p>
        </p:txBody>
      </p:sp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2B89795A-939E-914F-A7BE-80EBF25537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2" r="1" b="10489"/>
          <a:stretch/>
        </p:blipFill>
        <p:spPr>
          <a:xfrm>
            <a:off x="371476" y="1412875"/>
            <a:ext cx="3696349" cy="2224732"/>
          </a:xfrm>
          <a:prstGeom prst="rect">
            <a:avLst/>
          </a:prstGeom>
          <a:noFill/>
        </p:spPr>
      </p:pic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3E9ED206-FA79-A233-FC00-C69D3756C9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7826" y="3817608"/>
            <a:ext cx="3696350" cy="22037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K&amp;L laver </a:t>
            </a:r>
            <a:r>
              <a:rPr lang="en-US" err="1"/>
              <a:t>Elforsynings</a:t>
            </a:r>
            <a:r>
              <a:rPr lang="en-US"/>
              <a:t> </a:t>
            </a:r>
            <a:r>
              <a:rPr lang="en-US" err="1"/>
              <a:t>arbejde</a:t>
            </a:r>
            <a:r>
              <a:rPr lang="en-US"/>
              <a:t> for de </a:t>
            </a:r>
            <a:r>
              <a:rPr lang="en-US" err="1"/>
              <a:t>danske</a:t>
            </a:r>
            <a:r>
              <a:rPr lang="en-US"/>
              <a:t> </a:t>
            </a:r>
            <a:r>
              <a:rPr lang="en-US" err="1"/>
              <a:t>forsynings</a:t>
            </a:r>
            <a:r>
              <a:rPr lang="en-US"/>
              <a:t> </a:t>
            </a:r>
            <a:r>
              <a:rPr lang="en-US" err="1"/>
              <a:t>selskaber</a:t>
            </a:r>
            <a:r>
              <a:rPr lang="en-US"/>
              <a:t>.</a:t>
            </a:r>
          </a:p>
        </p:txBody>
      </p:sp>
      <p:pic>
        <p:nvPicPr>
          <p:cNvPr id="10" name="Pladsholder til billede 9" descr="Et billede, der indeholder udendørs, sky, person, jord&#10;&#10;Automatisk genereret beskrivelse">
            <a:extLst>
              <a:ext uri="{FF2B5EF4-FFF2-40B4-BE49-F238E27FC236}">
                <a16:creationId xmlns:a16="http://schemas.microsoft.com/office/drawing/2014/main" id="{9E3A5A54-E6C8-F3BB-C312-41793100BE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41" r="-1" b="35017"/>
          <a:stretch/>
        </p:blipFill>
        <p:spPr>
          <a:xfrm>
            <a:off x="4247825" y="1412875"/>
            <a:ext cx="3696349" cy="2224733"/>
          </a:xfrm>
          <a:prstGeom prst="rect">
            <a:avLst/>
          </a:prstGeom>
          <a:noFill/>
        </p:spPr>
      </p:pic>
      <p:sp>
        <p:nvSpPr>
          <p:cNvPr id="3081" name="Text Placeholder 5">
            <a:extLst>
              <a:ext uri="{FF2B5EF4-FFF2-40B4-BE49-F238E27FC236}">
                <a16:creationId xmlns:a16="http://schemas.microsoft.com/office/drawing/2014/main" id="{3CCE5AAA-B28D-1D6E-CCC8-B7BA9DA47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4174" y="3817608"/>
            <a:ext cx="3696350" cy="22037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/>
              <a:t>Bygningers</a:t>
            </a:r>
            <a:r>
              <a:rPr lang="en-US"/>
              <a:t> </a:t>
            </a:r>
            <a:r>
              <a:rPr lang="en-US" err="1"/>
              <a:t>tekniske</a:t>
            </a:r>
            <a:r>
              <a:rPr lang="en-US"/>
              <a:t> </a:t>
            </a:r>
            <a:r>
              <a:rPr lang="en-US" err="1"/>
              <a:t>installationer</a:t>
            </a:r>
            <a:r>
              <a:rPr lang="en-US"/>
              <a:t> </a:t>
            </a:r>
            <a:r>
              <a:rPr lang="en-US" err="1"/>
              <a:t>kræver</a:t>
            </a:r>
            <a:r>
              <a:rPr lang="en-US"/>
              <a:t> </a:t>
            </a:r>
            <a:r>
              <a:rPr lang="en-US" err="1"/>
              <a:t>overordnet</a:t>
            </a:r>
            <a:r>
              <a:rPr lang="en-US"/>
              <a:t> </a:t>
            </a:r>
            <a:r>
              <a:rPr lang="en-US" err="1"/>
              <a:t>styring</a:t>
            </a:r>
            <a:r>
              <a:rPr lang="en-US"/>
              <a:t> for at spare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energien</a:t>
            </a:r>
            <a:r>
              <a:rPr lang="en-US"/>
              <a:t>,</a:t>
            </a:r>
            <a:br>
              <a:rPr lang="en-US"/>
            </a:br>
            <a:r>
              <a:rPr lang="en-US"/>
              <a:t>CTS BMS </a:t>
            </a:r>
            <a:r>
              <a:rPr lang="en-US" err="1"/>
              <a:t>løsninger</a:t>
            </a:r>
            <a:r>
              <a:rPr lang="en-US"/>
              <a:t> laves for  at </a:t>
            </a:r>
            <a:r>
              <a:rPr lang="en-US" err="1"/>
              <a:t>energistyre</a:t>
            </a:r>
            <a:r>
              <a:rPr lang="en-US"/>
              <a:t> </a:t>
            </a:r>
            <a:r>
              <a:rPr lang="en-US" err="1"/>
              <a:t>bygningers</a:t>
            </a:r>
            <a:r>
              <a:rPr lang="en-US"/>
              <a:t> </a:t>
            </a:r>
            <a:r>
              <a:rPr lang="en-US" err="1"/>
              <a:t>Varme</a:t>
            </a:r>
            <a:r>
              <a:rPr lang="en-US"/>
              <a:t> -ventilation </a:t>
            </a:r>
          </a:p>
        </p:txBody>
      </p:sp>
      <p:pic>
        <p:nvPicPr>
          <p:cNvPr id="1026" name="Billede 7">
            <a:extLst>
              <a:ext uri="{FF2B5EF4-FFF2-40B4-BE49-F238E27FC236}">
                <a16:creationId xmlns:a16="http://schemas.microsoft.com/office/drawing/2014/main" id="{531A5E60-BDEA-CEB0-09D6-01B3436D6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4174" y="1412875"/>
            <a:ext cx="3696349" cy="222473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BE4CB33E-B6D6-6B40-E620-6BA1F50EA7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24525" y="85251"/>
            <a:ext cx="3960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D08121A-983C-453C-9895-F22028CDC48D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508BF47-0298-EACA-D676-FAEEE60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24389"/>
            <a:ext cx="11449048" cy="775597"/>
          </a:xfrm>
        </p:spPr>
        <p:txBody>
          <a:bodyPr anchor="b">
            <a:normAutofit/>
          </a:bodyPr>
          <a:lstStyle/>
          <a:p>
            <a:r>
              <a:rPr lang="da-DK"/>
              <a:t>Grønne løsninger kræve udbygning Af El nettet og intelligent bygningsstyring ( CTS) </a:t>
            </a:r>
          </a:p>
        </p:txBody>
      </p:sp>
    </p:spTree>
    <p:extLst>
      <p:ext uri="{BB962C8B-B14F-4D97-AF65-F5344CB8AC3E}">
        <p14:creationId xmlns:p14="http://schemas.microsoft.com/office/powerpoint/2010/main" val="30841912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B0775C21-B11B-35A4-6743-F08E23395B47}"/>
              </a:ext>
            </a:extLst>
          </p:cNvPr>
          <p:cNvSpPr/>
          <p:nvPr/>
        </p:nvSpPr>
        <p:spPr>
          <a:xfrm>
            <a:off x="723598" y="1995989"/>
            <a:ext cx="3389732" cy="3389732"/>
          </a:xfrm>
          <a:prstGeom prst="ellipse">
            <a:avLst/>
          </a:prstGeom>
          <a:solidFill>
            <a:srgbClr val="EE7219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3C75BE1-0E30-B203-18CF-577AFF480F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C75BE1-0E30-B203-18CF-577AFF480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458E8134-9842-9565-D825-3C265197AFE4}"/>
              </a:ext>
            </a:extLst>
          </p:cNvPr>
          <p:cNvSpPr/>
          <p:nvPr/>
        </p:nvSpPr>
        <p:spPr>
          <a:xfrm>
            <a:off x="392314" y="6070377"/>
            <a:ext cx="6192000" cy="9727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Tal fra 2021, som også er vores udgangspunkt for vores reduktionsmål i 2030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89089027-BAAE-5B58-2C3F-E33E037735D2}"/>
              </a:ext>
            </a:extLst>
          </p:cNvPr>
          <p:cNvSpPr/>
          <p:nvPr/>
        </p:nvSpPr>
        <p:spPr>
          <a:xfrm>
            <a:off x="4429176" y="4116791"/>
            <a:ext cx="5618603" cy="1511782"/>
          </a:xfrm>
          <a:prstGeom prst="roundRect">
            <a:avLst>
              <a:gd name="adj" fmla="val 19858"/>
            </a:avLst>
          </a:prstGeom>
          <a:solidFill>
            <a:schemeClr val="accent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6AC44932-4A4C-E9B9-035B-B3C3B93DB4A9}"/>
              </a:ext>
            </a:extLst>
          </p:cNvPr>
          <p:cNvSpPr/>
          <p:nvPr/>
        </p:nvSpPr>
        <p:spPr>
          <a:xfrm>
            <a:off x="4421299" y="2394115"/>
            <a:ext cx="7205334" cy="1600606"/>
          </a:xfrm>
          <a:prstGeom prst="roundRect">
            <a:avLst>
              <a:gd name="adj" fmla="val 18374"/>
            </a:avLst>
          </a:prstGeom>
          <a:solidFill>
            <a:schemeClr val="tx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25A0D4E-EC23-CA47-3BCB-A4BCAA85A29C}"/>
              </a:ext>
            </a:extLst>
          </p:cNvPr>
          <p:cNvSpPr txBox="1"/>
          <p:nvPr/>
        </p:nvSpPr>
        <p:spPr>
          <a:xfrm>
            <a:off x="4619104" y="2545795"/>
            <a:ext cx="23677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Biler og maskiner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AD12191-7337-DF8D-F87E-8DE2BC2DC9DB}"/>
              </a:ext>
            </a:extLst>
          </p:cNvPr>
          <p:cNvSpPr txBox="1"/>
          <p:nvPr/>
        </p:nvSpPr>
        <p:spPr>
          <a:xfrm>
            <a:off x="4642553" y="3351150"/>
            <a:ext cx="160092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Længere på literen initiativer ved fokus på aerodynamik, kørselsadfærd og vægt i biler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BFE2101C-914A-C2DF-8F26-DC949999E901}"/>
              </a:ext>
            </a:extLst>
          </p:cNvPr>
          <p:cNvSpPr txBox="1"/>
          <p:nvPr/>
        </p:nvSpPr>
        <p:spPr>
          <a:xfrm>
            <a:off x="6781921" y="3351150"/>
            <a:ext cx="120927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Færre kørte km </a:t>
            </a:r>
            <a:b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med intelligent ruteplanlægning</a:t>
            </a:r>
          </a:p>
        </p:txBody>
      </p:sp>
      <p:pic>
        <p:nvPicPr>
          <p:cNvPr id="12" name="Billede 40">
            <a:extLst>
              <a:ext uri="{FF2B5EF4-FFF2-40B4-BE49-F238E27FC236}">
                <a16:creationId xmlns:a16="http://schemas.microsoft.com/office/drawing/2014/main" id="{8ED7FDB6-96F7-AD2F-BCDC-5ED7F0B162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149192" y="2843822"/>
            <a:ext cx="474729" cy="474729"/>
          </a:xfrm>
          <a:prstGeom prst="rect">
            <a:avLst/>
          </a:prstGeom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849FEE27-AC39-A71F-C8DA-75653971E522}"/>
              </a:ext>
            </a:extLst>
          </p:cNvPr>
          <p:cNvSpPr txBox="1"/>
          <p:nvPr/>
        </p:nvSpPr>
        <p:spPr>
          <a:xfrm>
            <a:off x="8529634" y="3351150"/>
            <a:ext cx="105738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Flere el-biler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817DAF22-7831-9341-3BE0-E5D685E29B0E}"/>
              </a:ext>
            </a:extLst>
          </p:cNvPr>
          <p:cNvSpPr txBox="1"/>
          <p:nvPr/>
        </p:nvSpPr>
        <p:spPr>
          <a:xfrm>
            <a:off x="10125457" y="3351150"/>
            <a:ext cx="1283967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Flere el-drevne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maskiner</a:t>
            </a:r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Roobert PRO" pitchFamily="50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A9863D99-9258-ACAF-2884-83906D8AF3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18" y="2869265"/>
            <a:ext cx="474730" cy="47473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7813261-9F73-1B1C-17FF-F6137018C0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829783" y="2875050"/>
            <a:ext cx="476100" cy="476100"/>
          </a:xfrm>
          <a:prstGeom prst="rect">
            <a:avLst/>
          </a:prstGeom>
        </p:spPr>
      </p:pic>
      <p:pic>
        <p:nvPicPr>
          <p:cNvPr id="17" name="Grafik 52">
            <a:extLst>
              <a:ext uri="{FF2B5EF4-FFF2-40B4-BE49-F238E27FC236}">
                <a16:creationId xmlns:a16="http://schemas.microsoft.com/office/drawing/2014/main" id="{2F5BF65F-3E59-91DD-E784-4DA05AEB6C7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0075" y="2863164"/>
            <a:ext cx="474729" cy="474729"/>
          </a:xfrm>
          <a:prstGeom prst="rect">
            <a:avLst/>
          </a:prstGeom>
        </p:spPr>
      </p:pic>
      <p:sp>
        <p:nvSpPr>
          <p:cNvPr id="18" name="TextBox 31">
            <a:extLst>
              <a:ext uri="{FF2B5EF4-FFF2-40B4-BE49-F238E27FC236}">
                <a16:creationId xmlns:a16="http://schemas.microsoft.com/office/drawing/2014/main" id="{583D286E-D803-DF4F-AD69-5235D7E87BAD}"/>
              </a:ext>
            </a:extLst>
          </p:cNvPr>
          <p:cNvSpPr txBox="1"/>
          <p:nvPr/>
        </p:nvSpPr>
        <p:spPr>
          <a:xfrm>
            <a:off x="4626982" y="4268471"/>
            <a:ext cx="23677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Bygninger</a:t>
            </a: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Roobert PRO" pitchFamily="50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62E0BE19-D21C-55E8-5463-461949E20C7E}"/>
              </a:ext>
            </a:extLst>
          </p:cNvPr>
          <p:cNvSpPr txBox="1"/>
          <p:nvPr/>
        </p:nvSpPr>
        <p:spPr>
          <a:xfrm>
            <a:off x="4650431" y="5063193"/>
            <a:ext cx="160092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Løbende </a:t>
            </a:r>
            <a:b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</a:t>
            </a:r>
            <a:r>
              <a:rPr kumimoji="0" lang="da-DK" sz="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nergirenovering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1AB64329-6361-926E-B7B7-885C8B50EDB3}"/>
              </a:ext>
            </a:extLst>
          </p:cNvPr>
          <p:cNvSpPr txBox="1"/>
          <p:nvPr/>
        </p:nvSpPr>
        <p:spPr>
          <a:xfrm>
            <a:off x="6789799" y="5063193"/>
            <a:ext cx="120927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Løbende optimering </a:t>
            </a:r>
            <a:b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af ejendomsportefølje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751C76F2-38B2-8C40-5C9B-0E05A1018055}"/>
              </a:ext>
            </a:extLst>
          </p:cNvPr>
          <p:cNvSpPr txBox="1"/>
          <p:nvPr/>
        </p:nvSpPr>
        <p:spPr>
          <a:xfrm>
            <a:off x="8537512" y="5063193"/>
            <a:ext cx="105738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Bedre udnyttelse </a:t>
            </a:r>
            <a:b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af kontorareal</a:t>
            </a:r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obert PRO" pitchFamily="50" charset="0"/>
              <a:ea typeface="+mn-ea"/>
              <a:cs typeface="Roobert PRO" pitchFamily="50" charset="0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B78DA9B0-4BF6-A390-EB79-77FE4A1343E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396" y="4581308"/>
            <a:ext cx="474730" cy="474730"/>
          </a:xfrm>
          <a:prstGeom prst="rect">
            <a:avLst/>
          </a:prstGeom>
        </p:spPr>
      </p:pic>
      <p:pic>
        <p:nvPicPr>
          <p:cNvPr id="24" name="Grafik 67">
            <a:extLst>
              <a:ext uri="{FF2B5EF4-FFF2-40B4-BE49-F238E27FC236}">
                <a16:creationId xmlns:a16="http://schemas.microsoft.com/office/drawing/2014/main" id="{7DF2B11F-6709-C3CD-FC22-5E48D363345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7661" y="4587093"/>
            <a:ext cx="476100" cy="476100"/>
          </a:xfrm>
          <a:prstGeom prst="rect">
            <a:avLst/>
          </a:prstGeom>
        </p:spPr>
      </p:pic>
      <p:pic>
        <p:nvPicPr>
          <p:cNvPr id="25" name="Billede 24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378E97E9-C586-00A0-6C01-1F36C873EB6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981" y="4444298"/>
            <a:ext cx="726158" cy="726158"/>
          </a:xfrm>
          <a:prstGeom prst="rect">
            <a:avLst/>
          </a:prstGeom>
        </p:spPr>
      </p:pic>
      <p:sp>
        <p:nvSpPr>
          <p:cNvPr id="27" name="Rectangle 37">
            <a:extLst>
              <a:ext uri="{FF2B5EF4-FFF2-40B4-BE49-F238E27FC236}">
                <a16:creationId xmlns:a16="http://schemas.microsoft.com/office/drawing/2014/main" id="{939B3FB3-4DD8-0D5C-41C1-8CB82D206145}"/>
              </a:ext>
            </a:extLst>
          </p:cNvPr>
          <p:cNvSpPr/>
          <p:nvPr/>
        </p:nvSpPr>
        <p:spPr>
          <a:xfrm>
            <a:off x="658561" y="2862518"/>
            <a:ext cx="3350779" cy="34761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6.600 tons CO</a:t>
            </a:r>
            <a:r>
              <a:rPr kumimoji="0" lang="da-DK" sz="24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udleder Kemp &amp; Lauritzen om året 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28F763C4-8BF6-D557-91FB-A085CA783C47}"/>
              </a:ext>
            </a:extLst>
          </p:cNvPr>
          <p:cNvSpPr txBox="1"/>
          <p:nvPr/>
        </p:nvSpPr>
        <p:spPr>
          <a:xfrm>
            <a:off x="1151857" y="4257180"/>
            <a:ext cx="13954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94%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Biler og maskiner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(scope 1) 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9BAEC9B7-4A79-76EC-F195-C7C137EFE86E}"/>
              </a:ext>
            </a:extLst>
          </p:cNvPr>
          <p:cNvSpPr txBox="1"/>
          <p:nvPr/>
        </p:nvSpPr>
        <p:spPr>
          <a:xfrm>
            <a:off x="2225936" y="4257180"/>
            <a:ext cx="13954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6%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Bygninger </a:t>
            </a:r>
            <a:b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Roobert PRO" pitchFamily="50" charset="0"/>
              </a:rPr>
              <a:t>(scope 2) </a:t>
            </a:r>
          </a:p>
        </p:txBody>
      </p:sp>
      <p:pic>
        <p:nvPicPr>
          <p:cNvPr id="32" name="Billede 31" descr="Et billede, der indeholder tekst, ur&#10;&#10;Automatisk genereret beskrivelse">
            <a:extLst>
              <a:ext uri="{FF2B5EF4-FFF2-40B4-BE49-F238E27FC236}">
                <a16:creationId xmlns:a16="http://schemas.microsoft.com/office/drawing/2014/main" id="{CC5E319E-0C49-CF96-D1F6-913BBAC530E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597" y="3564135"/>
            <a:ext cx="726158" cy="726158"/>
          </a:xfrm>
          <a:prstGeom prst="rect">
            <a:avLst/>
          </a:prstGeom>
        </p:spPr>
      </p:pic>
      <p:grpSp>
        <p:nvGrpSpPr>
          <p:cNvPr id="35" name="Gruppe 34">
            <a:extLst>
              <a:ext uri="{FF2B5EF4-FFF2-40B4-BE49-F238E27FC236}">
                <a16:creationId xmlns:a16="http://schemas.microsoft.com/office/drawing/2014/main" id="{5C8C99B6-6684-5F79-FB96-07A20B907100}"/>
              </a:ext>
            </a:extLst>
          </p:cNvPr>
          <p:cNvGrpSpPr/>
          <p:nvPr/>
        </p:nvGrpSpPr>
        <p:grpSpPr>
          <a:xfrm>
            <a:off x="1504479" y="3598363"/>
            <a:ext cx="690235" cy="657702"/>
            <a:chOff x="1195450" y="3851600"/>
            <a:chExt cx="690235" cy="657702"/>
          </a:xfrm>
        </p:grpSpPr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70702B1F-307C-3B5F-DF79-6DCB03A20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790" y="3851600"/>
              <a:ext cx="414641" cy="414641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A9F8684B-E662-2628-5586-9CBDF219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5450" y="4133496"/>
              <a:ext cx="323326" cy="323326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9DCD28A-1948-337C-ACCC-AC05D06D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1530111" y="4153728"/>
              <a:ext cx="355574" cy="355574"/>
            </a:xfrm>
            <a:prstGeom prst="rect">
              <a:avLst/>
            </a:prstGeom>
          </p:spPr>
        </p:pic>
      </p:grpSp>
      <p:sp>
        <p:nvSpPr>
          <p:cNvPr id="34" name="Titel 5">
            <a:extLst>
              <a:ext uri="{FF2B5EF4-FFF2-40B4-BE49-F238E27FC236}">
                <a16:creationId xmlns:a16="http://schemas.microsoft.com/office/drawing/2014/main" id="{26992EFE-76FC-38E6-51F1-D2C41BE6CCDE}"/>
              </a:ext>
            </a:extLst>
          </p:cNvPr>
          <p:cNvSpPr txBox="1">
            <a:spLocks/>
          </p:cNvSpPr>
          <p:nvPr/>
        </p:nvSpPr>
        <p:spPr>
          <a:xfrm>
            <a:off x="371475" y="349941"/>
            <a:ext cx="114490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 vil reducere vores egne CO</a:t>
            </a:r>
            <a:r>
              <a:rPr kumimoji="0" lang="da-DK" sz="2800" b="0" i="0" u="none" strike="noStrike" kern="1200" cap="none" spc="0" normalizeH="0" baseline="-2500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2</a:t>
            </a: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udledninger med </a:t>
            </a:r>
            <a:r>
              <a:rPr kumimoji="0" lang="da-DK" sz="280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70% i 2030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853E5385-6977-2A49-F34F-C50261F0B59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28" b="40083"/>
          <a:stretch/>
        </p:blipFill>
        <p:spPr>
          <a:xfrm>
            <a:off x="9874187" y="6305082"/>
            <a:ext cx="2078988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e 40">
            <a:extLst>
              <a:ext uri="{FF2B5EF4-FFF2-40B4-BE49-F238E27FC236}">
                <a16:creationId xmlns:a16="http://schemas.microsoft.com/office/drawing/2014/main" id="{1D2389F2-5FBA-0491-A824-754721DFFB41}"/>
              </a:ext>
            </a:extLst>
          </p:cNvPr>
          <p:cNvGrpSpPr/>
          <p:nvPr/>
        </p:nvGrpSpPr>
        <p:grpSpPr>
          <a:xfrm>
            <a:off x="85726" y="95250"/>
            <a:ext cx="6602917" cy="6620847"/>
            <a:chOff x="85726" y="95250"/>
            <a:chExt cx="6602918" cy="6620848"/>
          </a:xfrm>
        </p:grpSpPr>
        <p:pic>
          <p:nvPicPr>
            <p:cNvPr id="8" name="Billede 7" descr="Et billede, der indeholder person, køretøj, Landkøretøj, udendørs&#10;&#10;Automatisk genereret beskrivelse">
              <a:extLst>
                <a:ext uri="{FF2B5EF4-FFF2-40B4-BE49-F238E27FC236}">
                  <a16:creationId xmlns:a16="http://schemas.microsoft.com/office/drawing/2014/main" id="{4DFAE141-82AA-B515-E344-15B6F700906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6" y="95250"/>
              <a:ext cx="1258317" cy="1258316"/>
            </a:xfrm>
            <a:prstGeom prst="rect">
              <a:avLst/>
            </a:prstGeom>
          </p:spPr>
        </p:pic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B1ABDE4B-A6D3-097A-D976-D00A2F75494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177" y="5456810"/>
              <a:ext cx="1258317" cy="1258316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13D3913E-3F43-FDDC-C305-C5824C3063D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27" y="95250"/>
              <a:ext cx="1258317" cy="1258316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BBAB49E-15BC-6F05-E304-1060EA904DF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178" y="95250"/>
              <a:ext cx="1258317" cy="1258316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21EB96FB-DCC3-9159-3BA1-E1D67E9E863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7"/>
            <a:srcRect/>
            <a:stretch/>
          </p:blipFill>
          <p:spPr>
            <a:xfrm>
              <a:off x="85726" y="1439069"/>
              <a:ext cx="1258317" cy="1258316"/>
            </a:xfrm>
            <a:prstGeom prst="rect">
              <a:avLst/>
            </a:prstGeom>
          </p:spPr>
        </p:pic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E05437A6-835D-237C-5213-6B62F7735482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1877" y="1439069"/>
              <a:ext cx="1258317" cy="1258316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D6E63962-5421-17FE-9AAD-31765BCCBA3A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28" y="1439069"/>
              <a:ext cx="1258317" cy="1258316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E81B849B-4E8C-24C6-CEEB-77128D40542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178" y="1439069"/>
              <a:ext cx="1258317" cy="1258316"/>
            </a:xfrm>
            <a:prstGeom prst="rect">
              <a:avLst/>
            </a:prstGeom>
          </p:spPr>
        </p:pic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7B1F1321-FCAE-CDA9-0F25-53950308B6F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6" y="2782887"/>
              <a:ext cx="1258317" cy="1258316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BB733761-FFFA-36C7-A969-4975EDCD2BE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1877" y="2782887"/>
              <a:ext cx="1258317" cy="1258316"/>
            </a:xfrm>
            <a:prstGeom prst="rect">
              <a:avLst/>
            </a:prstGeom>
          </p:spPr>
        </p:pic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E74E5A9F-90AB-98D9-A59E-ED3F7BF478E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28" y="2782887"/>
              <a:ext cx="1258317" cy="1258316"/>
            </a:xfrm>
            <a:prstGeom prst="rect">
              <a:avLst/>
            </a:prstGeom>
          </p:spPr>
        </p:pic>
        <p:pic>
          <p:nvPicPr>
            <p:cNvPr id="23" name="Billede 22">
              <a:extLst>
                <a:ext uri="{FF2B5EF4-FFF2-40B4-BE49-F238E27FC236}">
                  <a16:creationId xmlns:a16="http://schemas.microsoft.com/office/drawing/2014/main" id="{9D445B46-4950-AB44-2FA3-D17B37515AC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178" y="2782887"/>
              <a:ext cx="1258317" cy="1258316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AFE3CF01-7CF0-C1F7-A11B-87C27E8EEA3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6" y="4114187"/>
              <a:ext cx="1258317" cy="1258316"/>
            </a:xfrm>
            <a:prstGeom prst="rect">
              <a:avLst/>
            </a:prstGeom>
          </p:spPr>
        </p:pic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F0FD39BC-166E-FD2D-EC58-0B289AE707A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1877" y="4114187"/>
              <a:ext cx="1258317" cy="1258316"/>
            </a:xfrm>
            <a:prstGeom prst="rect">
              <a:avLst/>
            </a:prstGeom>
          </p:spPr>
        </p:pic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A4246FF4-FF1A-5A10-7DCA-6B6739B09B7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28" y="4126706"/>
              <a:ext cx="1221803" cy="1245797"/>
            </a:xfrm>
            <a:prstGeom prst="rect">
              <a:avLst/>
            </a:prstGeom>
          </p:spPr>
        </p:pic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D08523B0-2D4C-5D37-E7BF-526285D29990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4178" y="4114187"/>
              <a:ext cx="1258317" cy="1258316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76BF3249-E8E3-06C1-59D6-F22F456532E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26" y="5456810"/>
              <a:ext cx="1258317" cy="1258316"/>
            </a:xfrm>
            <a:prstGeom prst="rect">
              <a:avLst/>
            </a:prstGeom>
          </p:spPr>
        </p:pic>
        <p:pic>
          <p:nvPicPr>
            <p:cNvPr id="32" name="Billede 31">
              <a:extLst>
                <a:ext uri="{FF2B5EF4-FFF2-40B4-BE49-F238E27FC236}">
                  <a16:creationId xmlns:a16="http://schemas.microsoft.com/office/drawing/2014/main" id="{738F0F04-690C-2D0A-1281-D764789CA83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1877" y="5456810"/>
              <a:ext cx="1258317" cy="1258316"/>
            </a:xfrm>
            <a:prstGeom prst="rect">
              <a:avLst/>
            </a:prstGeom>
          </p:spPr>
        </p:pic>
        <p:pic>
          <p:nvPicPr>
            <p:cNvPr id="33" name="Billede 32">
              <a:extLst>
                <a:ext uri="{FF2B5EF4-FFF2-40B4-BE49-F238E27FC236}">
                  <a16:creationId xmlns:a16="http://schemas.microsoft.com/office/drawing/2014/main" id="{E12959BD-0A39-5C1F-CA8C-D69FC541AF9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08"/>
            <a:stretch/>
          </p:blipFill>
          <p:spPr>
            <a:xfrm>
              <a:off x="5430327" y="5457782"/>
              <a:ext cx="1258317" cy="1258316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B91019D5-A199-12EE-539D-291800A2059F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8028" y="5456810"/>
              <a:ext cx="1221804" cy="1258316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09F067C6-4DD1-DA35-873E-8EB97D3559E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327" y="95250"/>
              <a:ext cx="1258317" cy="1258316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3DF57BEC-C5FE-4237-1A0F-B1F63DAB3D2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327" y="1439069"/>
              <a:ext cx="1258317" cy="1258316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251EB73-2630-C66F-B148-7E4815C31723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327" y="2782887"/>
              <a:ext cx="1258317" cy="1258316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F65AC8E5-D437-BAF0-9581-30DACAAA937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0327" y="4114187"/>
              <a:ext cx="1258317" cy="1258316"/>
            </a:xfrm>
            <a:prstGeom prst="rect">
              <a:avLst/>
            </a:prstGeom>
          </p:spPr>
        </p:pic>
        <p:pic>
          <p:nvPicPr>
            <p:cNvPr id="40" name="Billede 39">
              <a:extLst>
                <a:ext uri="{FF2B5EF4-FFF2-40B4-BE49-F238E27FC236}">
                  <a16:creationId xmlns:a16="http://schemas.microsoft.com/office/drawing/2014/main" id="{17B9081B-FDBB-040C-C880-389FCFFEA66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0500" y="95250"/>
              <a:ext cx="1258317" cy="1258316"/>
            </a:xfrm>
            <a:prstGeom prst="rect">
              <a:avLst/>
            </a:prstGeom>
          </p:spPr>
        </p:pic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B3452B29-4B43-4780-3341-8A2471F1C91D}"/>
              </a:ext>
            </a:extLst>
          </p:cNvPr>
          <p:cNvGrpSpPr/>
          <p:nvPr/>
        </p:nvGrpSpPr>
        <p:grpSpPr>
          <a:xfrm>
            <a:off x="6915149" y="2127085"/>
            <a:ext cx="4791075" cy="2603831"/>
            <a:chOff x="6915149" y="1921788"/>
            <a:chExt cx="4791075" cy="2603831"/>
          </a:xfrm>
        </p:grpSpPr>
        <p:sp>
          <p:nvSpPr>
            <p:cNvPr id="42" name="Titel 5">
              <a:extLst>
                <a:ext uri="{FF2B5EF4-FFF2-40B4-BE49-F238E27FC236}">
                  <a16:creationId xmlns:a16="http://schemas.microsoft.com/office/drawing/2014/main" id="{AED307A6-DF4F-3732-5FC7-25DEBCCEBF78}"/>
                </a:ext>
              </a:extLst>
            </p:cNvPr>
            <p:cNvSpPr txBox="1">
              <a:spLocks/>
            </p:cNvSpPr>
            <p:nvPr/>
          </p:nvSpPr>
          <p:spPr>
            <a:xfrm>
              <a:off x="6915149" y="1921788"/>
              <a:ext cx="4791075" cy="775597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ts val="300"/>
                </a:spcBef>
                <a:buNone/>
                <a:defRPr sz="28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0" lang="da-DK" sz="3600" b="1" i="0" u="none" strike="noStrike" kern="1200" cap="none" spc="0" normalizeH="0" baseline="0" noProof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Tak for jeres tid!</a:t>
              </a:r>
              <a:endParaRPr kumimoji="0" lang="da-DK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B3960970-8188-3C61-045E-612EAE79E193}"/>
                </a:ext>
              </a:extLst>
            </p:cNvPr>
            <p:cNvGrpSpPr/>
            <p:nvPr/>
          </p:nvGrpSpPr>
          <p:grpSpPr>
            <a:xfrm>
              <a:off x="7014975" y="3901942"/>
              <a:ext cx="1336149" cy="623677"/>
              <a:chOff x="7539921" y="3477891"/>
              <a:chExt cx="760144" cy="354814"/>
            </a:xfrm>
          </p:grpSpPr>
          <p:pic>
            <p:nvPicPr>
              <p:cNvPr id="46" name="Billede 45" descr="Et billede, der indeholder cirkel, Grafik, Font/skrifttype, symbol&#10;&#10;Automatisk genereret beskrivelse">
                <a:extLst>
                  <a:ext uri="{FF2B5EF4-FFF2-40B4-BE49-F238E27FC236}">
                    <a16:creationId xmlns:a16="http://schemas.microsoft.com/office/drawing/2014/main" id="{5DF8403D-1B48-EEE0-6284-F49EE2DCB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screen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9921" y="3477891"/>
                <a:ext cx="354814" cy="354814"/>
              </a:xfrm>
              <a:prstGeom prst="rect">
                <a:avLst/>
              </a:prstGeom>
            </p:spPr>
          </p:pic>
          <p:pic>
            <p:nvPicPr>
              <p:cNvPr id="48" name="Billede 47" descr="Et billede, der indeholder symbol, logo, Grafik, cirkel&#10;&#10;Automatisk genereret beskrivelse">
                <a:extLst>
                  <a:ext uri="{FF2B5EF4-FFF2-40B4-BE49-F238E27FC236}">
                    <a16:creationId xmlns:a16="http://schemas.microsoft.com/office/drawing/2014/main" id="{2DB2B4A3-8E05-5763-BCA9-6790D7D58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screen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91655" y="3501093"/>
                <a:ext cx="308410" cy="308410"/>
              </a:xfrm>
              <a:prstGeom prst="rect">
                <a:avLst/>
              </a:prstGeom>
            </p:spPr>
          </p:pic>
        </p:grpSp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F5598B29-25E7-C45A-CF6C-68BA10B4AB26}"/>
                </a:ext>
              </a:extLst>
            </p:cNvPr>
            <p:cNvSpPr txBox="1"/>
            <p:nvPr/>
          </p:nvSpPr>
          <p:spPr>
            <a:xfrm>
              <a:off x="7014977" y="3565484"/>
              <a:ext cx="42840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a-DK" sz="1200" b="1">
                  <a:solidFill>
                    <a:schemeClr val="accent1"/>
                  </a:solidFill>
                </a:rPr>
                <a:t>www.kemp-lauritzen.dk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42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0EB68EEC-C336-3EE7-67A5-F967FF3E6EC3}"/>
              </a:ext>
            </a:extLst>
          </p:cNvPr>
          <p:cNvSpPr txBox="1">
            <a:spLocks/>
          </p:cNvSpPr>
          <p:nvPr/>
        </p:nvSpPr>
        <p:spPr>
          <a:xfrm>
            <a:off x="371475" y="349941"/>
            <a:ext cx="114490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Kemp &amp; Lauritzen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B250751-8B27-2ACD-5507-6A49303567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B250751-8B27-2ACD-5507-6A4930356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Billede 42">
            <a:extLst>
              <a:ext uri="{FF2B5EF4-FFF2-40B4-BE49-F238E27FC236}">
                <a16:creationId xmlns:a16="http://schemas.microsoft.com/office/drawing/2014/main" id="{42A96A38-802B-9141-0793-EDBA6633B9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138" y="-13341"/>
            <a:ext cx="5722848" cy="682037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A7306079-62DA-B4D1-ED62-A1A0EF92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680290"/>
            <a:ext cx="11449048" cy="775597"/>
          </a:xfrm>
        </p:spPr>
        <p:txBody>
          <a:bodyPr vert="horz" anchor="b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600" dirty="0"/>
              <a:t>Nyskabende siden 1882</a:t>
            </a:r>
            <a:br>
              <a:rPr lang="da-DK" sz="1600" dirty="0"/>
            </a:br>
            <a:endParaRPr lang="da-DK" sz="2400" dirty="0"/>
          </a:p>
        </p:txBody>
      </p:sp>
      <p:sp>
        <p:nvSpPr>
          <p:cNvPr id="53" name="Tekstfelt 52">
            <a:extLst>
              <a:ext uri="{FF2B5EF4-FFF2-40B4-BE49-F238E27FC236}">
                <a16:creationId xmlns:a16="http://schemas.microsoft.com/office/drawing/2014/main" id="{6135BA2C-4C5B-EA3F-88DF-6A706BDA61FA}"/>
              </a:ext>
            </a:extLst>
          </p:cNvPr>
          <p:cNvSpPr txBox="1"/>
          <p:nvPr/>
        </p:nvSpPr>
        <p:spPr>
          <a:xfrm>
            <a:off x="371475" y="1605780"/>
            <a:ext cx="5820494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 er én af landets største teknikvirksomheder.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 leverer løsninger inden for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el, VVS, ventilation og køl 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og tilbyder alt fra daglig service til store entrepriser og unikke specialer.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Gennem årene har vi stået for en række af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Danmarks største teknikopgaver 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 fra servicering af Storebæltsforbindelsen til udvikling af driftskoncepter for flere af Danmarks store erhvervsvirksomheder.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Vi er knap 2.700 medarbejdere landet over, og har udført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nyskabende tekniske totalløsninger 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til både private erhvervsdrivende og offentlige kunder i mere end 140 år.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F0BC6BD7-451B-B2ED-61C2-90DD17F643E7}"/>
              </a:ext>
            </a:extLst>
          </p:cNvPr>
          <p:cNvGrpSpPr/>
          <p:nvPr/>
        </p:nvGrpSpPr>
        <p:grpSpPr>
          <a:xfrm>
            <a:off x="457445" y="4074832"/>
            <a:ext cx="1401535" cy="1639956"/>
            <a:chOff x="7216322" y="1557513"/>
            <a:chExt cx="1774841" cy="2076766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D7871EDD-B58D-0D05-692E-112D28394097}"/>
                </a:ext>
              </a:extLst>
            </p:cNvPr>
            <p:cNvGrpSpPr/>
            <p:nvPr/>
          </p:nvGrpSpPr>
          <p:grpSpPr>
            <a:xfrm>
              <a:off x="7216322" y="1557513"/>
              <a:ext cx="1774841" cy="1774841"/>
              <a:chOff x="7844675" y="2150347"/>
              <a:chExt cx="1497205" cy="1497205"/>
            </a:xfrm>
            <a:solidFill>
              <a:schemeClr val="bg1">
                <a:alpha val="80000"/>
              </a:schemeClr>
            </a:solidFill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F296B5A-4E75-1B29-E0A9-DD2D514DF0F0}"/>
                  </a:ext>
                </a:extLst>
              </p:cNvPr>
              <p:cNvSpPr/>
              <p:nvPr/>
            </p:nvSpPr>
            <p:spPr>
              <a:xfrm>
                <a:off x="7844675" y="2150347"/>
                <a:ext cx="1497205" cy="1497205"/>
              </a:xfrm>
              <a:prstGeom prst="ellipse">
                <a:avLst/>
              </a:prstGeom>
              <a:solidFill>
                <a:srgbClr val="EE7219">
                  <a:alpha val="8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a Offc Cond" panose="020B0506030101020102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Tekstfelt 13">
                <a:extLst>
                  <a:ext uri="{FF2B5EF4-FFF2-40B4-BE49-F238E27FC236}">
                    <a16:creationId xmlns:a16="http://schemas.microsoft.com/office/drawing/2014/main" id="{AE633687-A37A-2B2F-CECD-F32DD7A37E87}"/>
                  </a:ext>
                </a:extLst>
              </p:cNvPr>
              <p:cNvSpPr txBox="1"/>
              <p:nvPr/>
            </p:nvSpPr>
            <p:spPr>
              <a:xfrm>
                <a:off x="8041687" y="2501259"/>
                <a:ext cx="1120120" cy="538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1882</a:t>
                </a:r>
                <a:r>
                  <a:rPr kumimoji="0" lang="da-DK" sz="10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Otto Kemp og Severin Lauritzen stifter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Kemp &amp; Lauritzen</a:t>
                </a:r>
                <a:endParaRPr kumimoji="0" lang="da-DK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5B4588D8-2A6E-F0B1-7458-420C98631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4833" y="2532547"/>
              <a:ext cx="1101733" cy="1101732"/>
            </a:xfrm>
            <a:prstGeom prst="rect">
              <a:avLst/>
            </a:prstGeom>
          </p:spPr>
        </p:pic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1ADD8826-D791-0141-C42B-CDA2B38062E1}"/>
              </a:ext>
            </a:extLst>
          </p:cNvPr>
          <p:cNvGrpSpPr/>
          <p:nvPr/>
        </p:nvGrpSpPr>
        <p:grpSpPr>
          <a:xfrm>
            <a:off x="1760268" y="4074832"/>
            <a:ext cx="1401535" cy="1401535"/>
            <a:chOff x="9392600" y="1557513"/>
            <a:chExt cx="1774841" cy="1774841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6D4C3C5A-8A9F-5A01-BC44-E4681D913980}"/>
                </a:ext>
              </a:extLst>
            </p:cNvPr>
            <p:cNvGrpSpPr/>
            <p:nvPr/>
          </p:nvGrpSpPr>
          <p:grpSpPr>
            <a:xfrm>
              <a:off x="9392600" y="1557513"/>
              <a:ext cx="1774841" cy="1774841"/>
              <a:chOff x="7911157" y="2150347"/>
              <a:chExt cx="1257301" cy="1257301"/>
            </a:xfrm>
            <a:solidFill>
              <a:schemeClr val="bg1">
                <a:alpha val="80000"/>
              </a:schemeClr>
            </a:solidFill>
          </p:grpSpPr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5FC32E66-38FB-E266-392A-184D8D65CC22}"/>
                  </a:ext>
                </a:extLst>
              </p:cNvPr>
              <p:cNvSpPr/>
              <p:nvPr/>
            </p:nvSpPr>
            <p:spPr>
              <a:xfrm>
                <a:off x="7911157" y="2150347"/>
                <a:ext cx="1257301" cy="1257301"/>
              </a:xfrm>
              <a:prstGeom prst="ellipse">
                <a:avLst/>
              </a:prstGeom>
              <a:solidFill>
                <a:srgbClr val="F39200">
                  <a:alpha val="8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a Offc Cond" panose="020B0506030101020102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Tekstfelt 37">
                <a:extLst>
                  <a:ext uri="{FF2B5EF4-FFF2-40B4-BE49-F238E27FC236}">
                    <a16:creationId xmlns:a16="http://schemas.microsoft.com/office/drawing/2014/main" id="{BF26E042-65CC-908E-3EC1-1C54B3263045}"/>
                  </a:ext>
                </a:extLst>
              </p:cNvPr>
              <p:cNvSpPr txBox="1"/>
              <p:nvPr/>
            </p:nvSpPr>
            <p:spPr>
              <a:xfrm>
                <a:off x="7911157" y="2443885"/>
                <a:ext cx="1257301" cy="3542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3.3 mia.</a:t>
                </a:r>
                <a:r>
                  <a:rPr kumimoji="0" lang="da-DK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 omsætning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 2022</a:t>
                </a:r>
              </a:p>
            </p:txBody>
          </p:sp>
        </p:grpSp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23DD6A98-BE69-0101-FC32-801D8EEA8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9181" y="2466253"/>
              <a:ext cx="761677" cy="761677"/>
            </a:xfrm>
            <a:prstGeom prst="rect">
              <a:avLst/>
            </a:prstGeom>
          </p:spPr>
        </p:pic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F4B3531E-695E-E3FA-D608-A68BBBD98A96}"/>
              </a:ext>
            </a:extLst>
          </p:cNvPr>
          <p:cNvGrpSpPr/>
          <p:nvPr/>
        </p:nvGrpSpPr>
        <p:grpSpPr>
          <a:xfrm>
            <a:off x="3063091" y="4074831"/>
            <a:ext cx="1401538" cy="1401536"/>
            <a:chOff x="7204331" y="4095888"/>
            <a:chExt cx="1992272" cy="1992270"/>
          </a:xfrm>
        </p:grpSpPr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47972B27-D220-1F7B-E144-39241879A449}"/>
                </a:ext>
              </a:extLst>
            </p:cNvPr>
            <p:cNvGrpSpPr/>
            <p:nvPr/>
          </p:nvGrpSpPr>
          <p:grpSpPr>
            <a:xfrm>
              <a:off x="7204331" y="4095888"/>
              <a:ext cx="1992272" cy="1992270"/>
              <a:chOff x="7897083" y="2150347"/>
              <a:chExt cx="1257302" cy="1257301"/>
            </a:xfrm>
            <a:solidFill>
              <a:schemeClr val="bg1">
                <a:alpha val="80000"/>
              </a:schemeClr>
            </a:solidFill>
          </p:grpSpPr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9FF90FB5-5B06-CC1C-88F0-96CBEDC2C926}"/>
                  </a:ext>
                </a:extLst>
              </p:cNvPr>
              <p:cNvSpPr/>
              <p:nvPr/>
            </p:nvSpPr>
            <p:spPr>
              <a:xfrm>
                <a:off x="7897083" y="2150347"/>
                <a:ext cx="1257301" cy="1257301"/>
              </a:xfrm>
              <a:prstGeom prst="ellipse">
                <a:avLst/>
              </a:prstGeom>
              <a:solidFill>
                <a:srgbClr val="B1421B">
                  <a:alpha val="85098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a Offc Cond" panose="020B0506030101020102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Tekstfelt 45">
                <a:extLst>
                  <a:ext uri="{FF2B5EF4-FFF2-40B4-BE49-F238E27FC236}">
                    <a16:creationId xmlns:a16="http://schemas.microsoft.com/office/drawing/2014/main" id="{295458BF-9E8F-EDDF-7C72-8066178F2EB2}"/>
                  </a:ext>
                </a:extLst>
              </p:cNvPr>
              <p:cNvSpPr txBox="1"/>
              <p:nvPr/>
            </p:nvSpPr>
            <p:spPr>
              <a:xfrm>
                <a:off x="7897084" y="2457313"/>
                <a:ext cx="1257301" cy="379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2.800</a:t>
                </a:r>
                <a:r>
                  <a:rPr kumimoji="0" lang="da-DK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</a:t>
                </a:r>
                <a:r>
                  <a:rPr kumimoji="0" lang="da-DK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edarbejdere</a:t>
                </a:r>
                <a:endParaRPr kumimoji="0" lang="da-DK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42" name="Billede 41">
              <a:extLst>
                <a:ext uri="{FF2B5EF4-FFF2-40B4-BE49-F238E27FC236}">
                  <a16:creationId xmlns:a16="http://schemas.microsoft.com/office/drawing/2014/main" id="{874B5F66-D7C3-EE63-7DFF-767406E3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5052" y="5251022"/>
              <a:ext cx="546303" cy="546304"/>
            </a:xfrm>
            <a:prstGeom prst="rect">
              <a:avLst/>
            </a:prstGeom>
          </p:spPr>
        </p:pic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3868284B-E07D-B4F2-FCFC-2B6905C62098}"/>
              </a:ext>
            </a:extLst>
          </p:cNvPr>
          <p:cNvGrpSpPr/>
          <p:nvPr/>
        </p:nvGrpSpPr>
        <p:grpSpPr>
          <a:xfrm>
            <a:off x="4365918" y="4033591"/>
            <a:ext cx="1415656" cy="1401534"/>
            <a:chOff x="9362217" y="4095889"/>
            <a:chExt cx="2012342" cy="1992269"/>
          </a:xfrm>
        </p:grpSpPr>
        <p:grpSp>
          <p:nvGrpSpPr>
            <p:cNvPr id="49" name="Gruppe 48">
              <a:extLst>
                <a:ext uri="{FF2B5EF4-FFF2-40B4-BE49-F238E27FC236}">
                  <a16:creationId xmlns:a16="http://schemas.microsoft.com/office/drawing/2014/main" id="{338BDB02-264C-D726-50C8-F89BEA4651EC}"/>
                </a:ext>
              </a:extLst>
            </p:cNvPr>
            <p:cNvGrpSpPr/>
            <p:nvPr/>
          </p:nvGrpSpPr>
          <p:grpSpPr>
            <a:xfrm>
              <a:off x="9362217" y="4095889"/>
              <a:ext cx="2012342" cy="1992269"/>
              <a:chOff x="7891984" y="2150347"/>
              <a:chExt cx="1269969" cy="1257301"/>
            </a:xfrm>
            <a:solidFill>
              <a:schemeClr val="bg1">
                <a:alpha val="80000"/>
              </a:schemeClr>
            </a:solidFill>
          </p:grpSpPr>
          <p:sp>
            <p:nvSpPr>
              <p:cNvPr id="55" name="Ellipse 54">
                <a:extLst>
                  <a:ext uri="{FF2B5EF4-FFF2-40B4-BE49-F238E27FC236}">
                    <a16:creationId xmlns:a16="http://schemas.microsoft.com/office/drawing/2014/main" id="{E7FA956B-0771-128D-6AB7-C13596AE2D6A}"/>
                  </a:ext>
                </a:extLst>
              </p:cNvPr>
              <p:cNvSpPr/>
              <p:nvPr/>
            </p:nvSpPr>
            <p:spPr>
              <a:xfrm>
                <a:off x="7904652" y="2150347"/>
                <a:ext cx="1257301" cy="1257301"/>
              </a:xfrm>
              <a:prstGeom prst="ellipse">
                <a:avLst/>
              </a:prstGeom>
              <a:solidFill>
                <a:schemeClr val="tx2">
                  <a:alpha val="74902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gna Offc Cond" panose="020B0506030101020102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Tekstfelt 55">
                <a:extLst>
                  <a:ext uri="{FF2B5EF4-FFF2-40B4-BE49-F238E27FC236}">
                    <a16:creationId xmlns:a16="http://schemas.microsoft.com/office/drawing/2014/main" id="{DB399855-78B3-30A3-7FB1-F48DCC09E0FA}"/>
                  </a:ext>
                </a:extLst>
              </p:cNvPr>
              <p:cNvSpPr txBox="1"/>
              <p:nvPr/>
            </p:nvSpPr>
            <p:spPr>
              <a:xfrm>
                <a:off x="7891984" y="2457312"/>
                <a:ext cx="1257301" cy="476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27</a:t>
                </a:r>
                <a:r>
                  <a:rPr kumimoji="0" lang="da-DK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</a:t>
                </a:r>
                <a:r>
                  <a:rPr kumimoji="0" lang="da-DK" sz="7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okationer</a:t>
                </a:r>
                <a:r>
                  <a:rPr kumimoji="0" lang="da-DK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fordelt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 hele landet</a:t>
                </a:r>
              </a:p>
            </p:txBody>
          </p:sp>
        </p:grpSp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C821652B-9FFB-2A07-8675-BE1680BEB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10537" y="5378640"/>
              <a:ext cx="496446" cy="496446"/>
            </a:xfrm>
            <a:prstGeom prst="rect">
              <a:avLst/>
            </a:prstGeom>
          </p:spPr>
        </p:pic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7F582FC2-9051-5275-42AA-819A858408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28" b="40083"/>
          <a:stretch/>
        </p:blipFill>
        <p:spPr>
          <a:xfrm>
            <a:off x="9874187" y="6305082"/>
            <a:ext cx="2078988" cy="29527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B31A4BD-5E7B-43A9-AF25-50DA5A52272F}"/>
              </a:ext>
            </a:extLst>
          </p:cNvPr>
          <p:cNvSpPr txBox="1"/>
          <p:nvPr/>
        </p:nvSpPr>
        <p:spPr>
          <a:xfrm>
            <a:off x="-439878" y="5794720"/>
            <a:ext cx="67078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Kemp &amp; Lauritzen er 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ejet af Axel Muusfeldts Fond</a:t>
            </a:r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1C3BF86-6A19-0C0B-30D1-9229AD3F02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418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A1C3BF86-6A19-0C0B-30D1-9229AD3F0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ACC612-7096-92E9-6F87-9DA91496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121A-983C-453C-9895-F22028CDC48D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itel 5">
            <a:extLst>
              <a:ext uri="{FF2B5EF4-FFF2-40B4-BE49-F238E27FC236}">
                <a16:creationId xmlns:a16="http://schemas.microsoft.com/office/drawing/2014/main" id="{D875A66D-6405-5777-78F5-15D8C11D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b"/>
          <a:lstStyle/>
          <a:p>
            <a:r>
              <a:rPr lang="da-DK" sz="2400" dirty="0"/>
              <a:t>8.500 kunder overalt i Danmark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6DF985-6869-79D3-E12B-FDC4030A15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261" y="2172810"/>
            <a:ext cx="2949363" cy="159350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Billede 9" descr="Et billede, der indeholder tekst, udendørs&#10;&#10;Automatisk genereret beskrivelse">
            <a:extLst>
              <a:ext uri="{FF2B5EF4-FFF2-40B4-BE49-F238E27FC236}">
                <a16:creationId xmlns:a16="http://schemas.microsoft.com/office/drawing/2014/main" id="{D5D068F3-C804-12CB-BB8F-BB63E0015C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85"/>
          <a:stretch/>
        </p:blipFill>
        <p:spPr>
          <a:xfrm>
            <a:off x="9186260" y="3819870"/>
            <a:ext cx="2960193" cy="13011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94076AA-3C59-16A9-347F-234BCEAC03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261" y="31205"/>
            <a:ext cx="2949364" cy="20880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70FE515-0E2C-1112-B85C-9DE1B5F162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854" y="31204"/>
            <a:ext cx="3428685" cy="125180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F20539AB-181B-6442-2021-BB380865EC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854" y="3120372"/>
            <a:ext cx="3428685" cy="338754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0081A84-A59A-F59C-8223-8AE5A82297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7087" y="5140337"/>
            <a:ext cx="2949363" cy="16338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DF72F48-25B8-5E53-60AD-651885CE08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854" y="1317457"/>
            <a:ext cx="3428686" cy="1760391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F10A260-F7E9-1471-81BE-57F8B82D8D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627" y="5126689"/>
            <a:ext cx="3428685" cy="16530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8EB166C4-F63A-A96E-B58A-AB9716FC1A9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6959" y="2238585"/>
            <a:ext cx="680295" cy="421299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CF20F934-635F-B0C2-EC48-1A360004657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6" y="1461725"/>
            <a:ext cx="765492" cy="218285"/>
          </a:xfrm>
          <a:prstGeom prst="rect">
            <a:avLst/>
          </a:prstGeom>
        </p:spPr>
      </p:pic>
      <p:pic>
        <p:nvPicPr>
          <p:cNvPr id="27" name="Picture 24">
            <a:extLst>
              <a:ext uri="{FF2B5EF4-FFF2-40B4-BE49-F238E27FC236}">
                <a16:creationId xmlns:a16="http://schemas.microsoft.com/office/drawing/2014/main" id="{5952B75D-03BF-D9F9-1759-3379D4FB440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47" y="2198293"/>
            <a:ext cx="843840" cy="5259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5CD4BD-1A45-AE76-E4CA-A612E84A9A7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092" y="1317457"/>
            <a:ext cx="574203" cy="574203"/>
          </a:xfrm>
          <a:prstGeom prst="rect">
            <a:avLst/>
          </a:prstGeom>
        </p:spPr>
      </p:pic>
      <p:pic>
        <p:nvPicPr>
          <p:cNvPr id="29" name="Picture 30">
            <a:extLst>
              <a:ext uri="{FF2B5EF4-FFF2-40B4-BE49-F238E27FC236}">
                <a16:creationId xmlns:a16="http://schemas.microsoft.com/office/drawing/2014/main" id="{B78F7CD0-27F5-7BB3-1E7A-F125FB6DBE5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15" y="4146886"/>
            <a:ext cx="985663" cy="284555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0230FA4-08FC-8FB3-A7DF-F564BDB8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1345" y="1455253"/>
            <a:ext cx="1332000" cy="301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otalEnergies - Go to the home page">
            <a:extLst>
              <a:ext uri="{FF2B5EF4-FFF2-40B4-BE49-F238E27FC236}">
                <a16:creationId xmlns:a16="http://schemas.microsoft.com/office/drawing/2014/main" id="{829A6C60-AE61-3E51-1D25-4535F03C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659" y="3886964"/>
            <a:ext cx="746754" cy="5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Find dine Danfoss hydraulik produkter her | HydraSpecma">
            <a:extLst>
              <a:ext uri="{FF2B5EF4-FFF2-40B4-BE49-F238E27FC236}">
                <a16:creationId xmlns:a16="http://schemas.microsoft.com/office/drawing/2014/main" id="{73437B5F-E4D2-1E54-18CB-8F0C127F5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141"/>
          <a:stretch/>
        </p:blipFill>
        <p:spPr bwMode="auto">
          <a:xfrm>
            <a:off x="401615" y="3155846"/>
            <a:ext cx="939130" cy="3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75DC86AB-AC7D-27C8-BCD5-D6195EE71BC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489" y="5126314"/>
            <a:ext cx="2949363" cy="16338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AAC13BF-82AD-1FFF-6F06-EB3BB9D7172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7" y="5112666"/>
            <a:ext cx="2633167" cy="16530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7C9B295F-38EF-59BB-7451-F7E88E1AAD0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000" y="1384774"/>
            <a:ext cx="806313" cy="421299"/>
          </a:xfrm>
          <a:prstGeom prst="rect">
            <a:avLst/>
          </a:prstGeom>
        </p:spPr>
      </p:pic>
      <p:pic>
        <p:nvPicPr>
          <p:cNvPr id="1026" name="Picture 2" descr="ISS A/S - Wikipedia">
            <a:extLst>
              <a:ext uri="{FF2B5EF4-FFF2-40B4-BE49-F238E27FC236}">
                <a16:creationId xmlns:a16="http://schemas.microsoft.com/office/drawing/2014/main" id="{94B954A2-91CC-E5F6-1AE7-E2088D6E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467" y="3158330"/>
            <a:ext cx="542045" cy="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lsberg Group">
            <a:extLst>
              <a:ext uri="{FF2B5EF4-FFF2-40B4-BE49-F238E27FC236}">
                <a16:creationId xmlns:a16="http://schemas.microsoft.com/office/drawing/2014/main" id="{8A2A516D-42A1-293A-E04B-AA28B1DD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989" y="2278451"/>
            <a:ext cx="915003" cy="5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la logo | Arla Foods">
            <a:extLst>
              <a:ext uri="{FF2B5EF4-FFF2-40B4-BE49-F238E27FC236}">
                <a16:creationId xmlns:a16="http://schemas.microsoft.com/office/drawing/2014/main" id="{B96251FA-C095-743C-A269-100252680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2297" y="3036911"/>
            <a:ext cx="829618" cy="5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E5B923C-17DB-81F7-9230-36A21550C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661" y="2294147"/>
            <a:ext cx="564507" cy="3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B757773-5F19-1173-A421-4DAB12A3E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7785" y="3886964"/>
            <a:ext cx="601829" cy="6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ansk (Danmark) | Den komplette leverandør af pumper og pumpeløsninger. Som  en berømt pumpeproducent leverer Grundfos effektive, pålidelige og  bæredygtige løsninger over hele kloden. Gå ind i vores verden.">
            <a:extLst>
              <a:ext uri="{FF2B5EF4-FFF2-40B4-BE49-F238E27FC236}">
                <a16:creationId xmlns:a16="http://schemas.microsoft.com/office/drawing/2014/main" id="{4423E6EB-3ED9-7B3E-A089-9779A20F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645" y="4000427"/>
            <a:ext cx="976196" cy="4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BC202F-1FF1-345A-C570-99B39CD5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781" y="3264481"/>
            <a:ext cx="764677" cy="15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3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97E2005-CE7A-3BD4-3EBD-917840ADDAF9}"/>
              </a:ext>
            </a:extLst>
          </p:cNvPr>
          <p:cNvSpPr/>
          <p:nvPr/>
        </p:nvSpPr>
        <p:spPr>
          <a:xfrm>
            <a:off x="0" y="4214065"/>
            <a:ext cx="12192000" cy="1807324"/>
          </a:xfrm>
          <a:prstGeom prst="rect">
            <a:avLst/>
          </a:prstGeom>
          <a:solidFill>
            <a:schemeClr val="accent2">
              <a:alpha val="74902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EC898FF6-3A82-C54F-6793-4827170A9C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8593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98FF6-3A82-C54F-6793-4827170A9C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09A852-B5B8-EB00-DD33-DCF83BD2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8121A-983C-453C-9895-F22028CDC48D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9B6714-8D32-E450-3ADB-2D6DBE67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br>
              <a:rPr lang="da-DK" dirty="0"/>
            </a:br>
            <a:r>
              <a:rPr lang="da-DK" dirty="0"/>
              <a:t>Tre forretningsenheder</a:t>
            </a:r>
            <a:br>
              <a:rPr lang="da-DK" dirty="0"/>
            </a:br>
            <a:endParaRPr lang="da-DK" dirty="0"/>
          </a:p>
        </p:txBody>
      </p: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396A95BB-361B-41AB-8C57-670A9CA671D7}"/>
              </a:ext>
            </a:extLst>
          </p:cNvPr>
          <p:cNvGrpSpPr/>
          <p:nvPr/>
        </p:nvGrpSpPr>
        <p:grpSpPr>
          <a:xfrm>
            <a:off x="581734" y="4788179"/>
            <a:ext cx="2805084" cy="678023"/>
            <a:chOff x="467435" y="4892954"/>
            <a:chExt cx="2563565" cy="678023"/>
          </a:xfrm>
        </p:grpSpPr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8DA0AA08-D6AB-D067-E20C-F392B01B9076}"/>
                </a:ext>
              </a:extLst>
            </p:cNvPr>
            <p:cNvSpPr txBox="1"/>
            <p:nvPr/>
          </p:nvSpPr>
          <p:spPr>
            <a:xfrm>
              <a:off x="1271394" y="4944730"/>
              <a:ext cx="1759606" cy="5924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1.885</a:t>
              </a:r>
              <a:r>
                <a:rPr lang="en-US" sz="1050" dirty="0">
                  <a:solidFill>
                    <a:schemeClr val="bg1"/>
                  </a:solidFill>
                  <a:latin typeface="Verdana"/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  <a:latin typeface="Verdana"/>
                </a:rPr>
                <a:t>teknikere</a:t>
              </a:r>
              <a:endParaRPr lang="en-US" sz="1600" b="1" dirty="0">
                <a:solidFill>
                  <a:schemeClr val="bg1"/>
                </a:solidFill>
                <a:latin typeface="Verdan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765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funktionærer</a:t>
              </a:r>
            </a:p>
          </p:txBody>
        </p:sp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14283BE9-8F38-8306-20BD-7E090B319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435" y="4892954"/>
              <a:ext cx="678023" cy="678023"/>
            </a:xfrm>
            <a:prstGeom prst="rect">
              <a:avLst/>
            </a:prstGeom>
          </p:spPr>
        </p:pic>
      </p:grpSp>
      <p:sp>
        <p:nvSpPr>
          <p:cNvPr id="44" name="Tekstfelt 43">
            <a:extLst>
              <a:ext uri="{FF2B5EF4-FFF2-40B4-BE49-F238E27FC236}">
                <a16:creationId xmlns:a16="http://schemas.microsoft.com/office/drawing/2014/main" id="{F5929C12-FF1C-48D3-8980-5C3B8E9CA0F7}"/>
              </a:ext>
            </a:extLst>
          </p:cNvPr>
          <p:cNvSpPr txBox="1"/>
          <p:nvPr/>
        </p:nvSpPr>
        <p:spPr>
          <a:xfrm>
            <a:off x="978488" y="1258860"/>
            <a:ext cx="25583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Tekniske Entrepriser</a:t>
            </a: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CD11FCF9-03B4-28AF-0454-26DF2DC91655}"/>
              </a:ext>
            </a:extLst>
          </p:cNvPr>
          <p:cNvSpPr txBox="1"/>
          <p:nvPr/>
        </p:nvSpPr>
        <p:spPr>
          <a:xfrm>
            <a:off x="4816827" y="1258860"/>
            <a:ext cx="25583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Specialer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C0F8E8E1-93D4-2C0B-7E0A-4A7840B6EAA7}"/>
              </a:ext>
            </a:extLst>
          </p:cNvPr>
          <p:cNvSpPr txBox="1"/>
          <p:nvPr/>
        </p:nvSpPr>
        <p:spPr>
          <a:xfrm>
            <a:off x="8655165" y="1258860"/>
            <a:ext cx="25583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Teknikhuse</a:t>
            </a:r>
          </a:p>
        </p:txBody>
      </p:sp>
      <p:pic>
        <p:nvPicPr>
          <p:cNvPr id="58" name="Billede 57" descr="Et billede, der indeholder udendørs, sky, tøj, person&#10;&#10;Automatisk genereret beskrivelse">
            <a:extLst>
              <a:ext uri="{FF2B5EF4-FFF2-40B4-BE49-F238E27FC236}">
                <a16:creationId xmlns:a16="http://schemas.microsoft.com/office/drawing/2014/main" id="{968FE8B0-9B48-C7BD-0C13-6204CAA36C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2397"/>
            <a:ext cx="4143847" cy="2515411"/>
          </a:xfrm>
          <a:prstGeom prst="rect">
            <a:avLst/>
          </a:prstGeom>
        </p:spPr>
      </p:pic>
      <p:pic>
        <p:nvPicPr>
          <p:cNvPr id="59" name="Billede 58">
            <a:extLst>
              <a:ext uri="{FF2B5EF4-FFF2-40B4-BE49-F238E27FC236}">
                <a16:creationId xmlns:a16="http://schemas.microsoft.com/office/drawing/2014/main" id="{548E11C1-D344-DE5E-6441-F61048437C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9814" y="1602918"/>
            <a:ext cx="3772372" cy="2514353"/>
          </a:xfrm>
          <a:prstGeom prst="rect">
            <a:avLst/>
          </a:prstGeom>
        </p:spPr>
      </p:pic>
      <p:pic>
        <p:nvPicPr>
          <p:cNvPr id="60" name="Billede 59">
            <a:extLst>
              <a:ext uri="{FF2B5EF4-FFF2-40B4-BE49-F238E27FC236}">
                <a16:creationId xmlns:a16="http://schemas.microsoft.com/office/drawing/2014/main" id="{2F942E7C-90E1-F328-AB52-838064BB8F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152" y="1602397"/>
            <a:ext cx="4143848" cy="2514352"/>
          </a:xfrm>
          <a:prstGeom prst="rect">
            <a:avLst/>
          </a:prstGeom>
        </p:spPr>
      </p:pic>
      <p:grpSp>
        <p:nvGrpSpPr>
          <p:cNvPr id="66" name="Gruppe 65">
            <a:extLst>
              <a:ext uri="{FF2B5EF4-FFF2-40B4-BE49-F238E27FC236}">
                <a16:creationId xmlns:a16="http://schemas.microsoft.com/office/drawing/2014/main" id="{713EE72D-EA65-07FB-9A99-233FBDDAEF20}"/>
              </a:ext>
            </a:extLst>
          </p:cNvPr>
          <p:cNvGrpSpPr/>
          <p:nvPr/>
        </p:nvGrpSpPr>
        <p:grpSpPr>
          <a:xfrm>
            <a:off x="5162718" y="4738088"/>
            <a:ext cx="2350375" cy="827456"/>
            <a:chOff x="173429" y="4799153"/>
            <a:chExt cx="2350375" cy="827456"/>
          </a:xfrm>
        </p:grpSpPr>
        <p:sp>
          <p:nvSpPr>
            <p:cNvPr id="67" name="Tekstfelt 66">
              <a:extLst>
                <a:ext uri="{FF2B5EF4-FFF2-40B4-BE49-F238E27FC236}">
                  <a16:creationId xmlns:a16="http://schemas.microsoft.com/office/drawing/2014/main" id="{D5B77C3D-D341-10A7-399C-0D3617592952}"/>
                </a:ext>
              </a:extLst>
            </p:cNvPr>
            <p:cNvSpPr txBox="1"/>
            <p:nvPr/>
          </p:nvSpPr>
          <p:spPr>
            <a:xfrm>
              <a:off x="1179570" y="4978201"/>
              <a:ext cx="1344234" cy="469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Verdana"/>
                </a:rPr>
                <a:t>1.200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servicebiler</a:t>
              </a:r>
            </a:p>
          </p:txBody>
        </p:sp>
        <p:pic>
          <p:nvPicPr>
            <p:cNvPr id="68" name="Billede 67">
              <a:extLst>
                <a:ext uri="{FF2B5EF4-FFF2-40B4-BE49-F238E27FC236}">
                  <a16:creationId xmlns:a16="http://schemas.microsoft.com/office/drawing/2014/main" id="{86514E00-C677-4316-D26D-E20185627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429" y="4799153"/>
              <a:ext cx="827456" cy="827456"/>
            </a:xfrm>
            <a:prstGeom prst="rect">
              <a:avLst/>
            </a:prstGeom>
          </p:spPr>
        </p:pic>
      </p:grpSp>
      <p:grpSp>
        <p:nvGrpSpPr>
          <p:cNvPr id="69" name="Gruppe 68">
            <a:extLst>
              <a:ext uri="{FF2B5EF4-FFF2-40B4-BE49-F238E27FC236}">
                <a16:creationId xmlns:a16="http://schemas.microsoft.com/office/drawing/2014/main" id="{99980C1C-DD31-F94A-433C-B787CB512AD0}"/>
              </a:ext>
            </a:extLst>
          </p:cNvPr>
          <p:cNvGrpSpPr/>
          <p:nvPr/>
        </p:nvGrpSpPr>
        <p:grpSpPr>
          <a:xfrm>
            <a:off x="9188003" y="4702368"/>
            <a:ext cx="2214678" cy="730057"/>
            <a:chOff x="193365" y="4763432"/>
            <a:chExt cx="2214678" cy="730057"/>
          </a:xfrm>
        </p:grpSpPr>
        <p:sp>
          <p:nvSpPr>
            <p:cNvPr id="70" name="Tekstfelt 69">
              <a:extLst>
                <a:ext uri="{FF2B5EF4-FFF2-40B4-BE49-F238E27FC236}">
                  <a16:creationId xmlns:a16="http://schemas.microsoft.com/office/drawing/2014/main" id="{C642CE23-DD54-BE5C-C5C8-47144EB7D38A}"/>
                </a:ext>
              </a:extLst>
            </p:cNvPr>
            <p:cNvSpPr txBox="1"/>
            <p:nvPr/>
          </p:nvSpPr>
          <p:spPr>
            <a:xfrm>
              <a:off x="1063809" y="4931836"/>
              <a:ext cx="1344234" cy="469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~250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lærlinge</a:t>
              </a:r>
            </a:p>
          </p:txBody>
        </p:sp>
        <p:pic>
          <p:nvPicPr>
            <p:cNvPr id="71" name="Billede 70">
              <a:extLst>
                <a:ext uri="{FF2B5EF4-FFF2-40B4-BE49-F238E27FC236}">
                  <a16:creationId xmlns:a16="http://schemas.microsoft.com/office/drawing/2014/main" id="{4246D183-7947-F697-8F71-187AB05A1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3365" y="4763432"/>
              <a:ext cx="730057" cy="73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6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26EA19D-8C32-7221-3C4B-F7F31970B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419"/>
            <a:ext cx="12191999" cy="6826101"/>
          </a:xfrm>
          <a:prstGeom prst="rect">
            <a:avLst/>
          </a:prstGeom>
        </p:spPr>
      </p:pic>
      <p:pic>
        <p:nvPicPr>
          <p:cNvPr id="11" name="Billede 10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3C3035AA-62E9-0E94-A785-9BB55A9D53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276" y="1872725"/>
            <a:ext cx="3960000" cy="14754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EF907DA-08DF-6D55-6142-974F50AA70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28" b="40083"/>
          <a:stretch/>
        </p:blipFill>
        <p:spPr>
          <a:xfrm>
            <a:off x="9874187" y="6305082"/>
            <a:ext cx="2078988" cy="295275"/>
          </a:xfrm>
          <a:prstGeom prst="rect">
            <a:avLst/>
          </a:prstGeom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516BA764-547C-BBCF-1FDF-8647BF4D75B4}"/>
              </a:ext>
            </a:extLst>
          </p:cNvPr>
          <p:cNvSpPr txBox="1">
            <a:spLocks/>
          </p:cNvSpPr>
          <p:nvPr/>
        </p:nvSpPr>
        <p:spPr>
          <a:xfrm>
            <a:off x="371475" y="787669"/>
            <a:ext cx="11242770" cy="7755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 vil være Danmarks førende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digitale og grønne teknikpartner 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og en af landets bedste arbejdspladser</a:t>
            </a:r>
          </a:p>
        </p:txBody>
      </p:sp>
    </p:spTree>
    <p:extLst>
      <p:ext uri="{BB962C8B-B14F-4D97-AF65-F5344CB8AC3E}">
        <p14:creationId xmlns:p14="http://schemas.microsoft.com/office/powerpoint/2010/main" val="19916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3E93044-C983-C2EE-B261-5CAABCACE8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259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E93044-C983-C2EE-B261-5CAABCACE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el 27">
            <a:extLst>
              <a:ext uri="{FF2B5EF4-FFF2-40B4-BE49-F238E27FC236}">
                <a16:creationId xmlns:a16="http://schemas.microsoft.com/office/drawing/2014/main" id="{5CD7280F-C54F-ECD2-B2DD-709CBD2F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>
                <a:effectLst/>
                <a:latin typeface="Verdana"/>
                <a:ea typeface="Verdana"/>
                <a:cs typeface="Times New Roman"/>
              </a:rPr>
              <a:t>Bæredygtighed er et bærende element i vores 2025 strategi</a:t>
            </a:r>
            <a:br>
              <a:rPr lang="da-DK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latin typeface="Verdana"/>
                <a:ea typeface="Verdana"/>
                <a:cs typeface="Times New Roman"/>
              </a:rPr>
              <a:t> </a:t>
            </a:r>
            <a:endParaRPr lang="da-DK" sz="1600" dirty="0">
              <a:ea typeface="Verdana"/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AF0594A1-D86F-01D2-6C61-CD6B5FA1E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4949"/>
            <a:ext cx="12192000" cy="46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38CBF05-3A6E-6C6F-7175-73F986E45934}"/>
              </a:ext>
            </a:extLst>
          </p:cNvPr>
          <p:cNvSpPr txBox="1">
            <a:spLocks/>
          </p:cNvSpPr>
          <p:nvPr/>
        </p:nvSpPr>
        <p:spPr>
          <a:xfrm>
            <a:off x="371476" y="655317"/>
            <a:ext cx="11162798" cy="775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68CD550-5354-7B67-534A-8D63CCFEFAF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610" y="4153538"/>
            <a:ext cx="3873800" cy="2610000"/>
          </a:xfrm>
          <a:prstGeom prst="rect">
            <a:avLst/>
          </a:prstGeom>
        </p:spPr>
      </p:pic>
      <p:pic>
        <p:nvPicPr>
          <p:cNvPr id="10" name="Billede 9" descr="Et billede, der indeholder græs, sky, spor/bane, udendørs&#10;&#10;Automatisk genereret beskrivelse">
            <a:extLst>
              <a:ext uri="{FF2B5EF4-FFF2-40B4-BE49-F238E27FC236}">
                <a16:creationId xmlns:a16="http://schemas.microsoft.com/office/drawing/2014/main" id="{EED31915-26DD-83EE-450D-5E2CD3FF2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0914"/>
            <a:ext cx="6500884" cy="2610105"/>
          </a:xfrm>
          <a:prstGeom prst="rect">
            <a:avLst/>
          </a:prstGeom>
        </p:spPr>
      </p:pic>
      <p:pic>
        <p:nvPicPr>
          <p:cNvPr id="13" name="Billede 12" descr="Et billede, der indeholder person, orange, robot&#10;&#10;Automatisk genereret beskrivelse">
            <a:extLst>
              <a:ext uri="{FF2B5EF4-FFF2-40B4-BE49-F238E27FC236}">
                <a16:creationId xmlns:a16="http://schemas.microsoft.com/office/drawing/2014/main" id="{C20B3F1A-073B-D41E-6A70-90BF24D11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3538"/>
            <a:ext cx="5089494" cy="2610105"/>
          </a:xfrm>
          <a:prstGeom prst="rect">
            <a:avLst/>
          </a:prstGeom>
        </p:spPr>
      </p:pic>
      <p:pic>
        <p:nvPicPr>
          <p:cNvPr id="15" name="Billede 14" descr="Et billede, der indeholder udendørs, sky, person, jord&#10;&#10;Automatisk genereret beskrivelse">
            <a:extLst>
              <a:ext uri="{FF2B5EF4-FFF2-40B4-BE49-F238E27FC236}">
                <a16:creationId xmlns:a16="http://schemas.microsoft.com/office/drawing/2014/main" id="{F84F09A6-7963-BD4E-82EE-11D37590A1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643" y="1412875"/>
            <a:ext cx="1956357" cy="2608476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9D812DFD-6D82-E8FD-80B6-FFFCED7923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3352" y="1430152"/>
            <a:ext cx="3509823" cy="2610000"/>
          </a:xfrm>
          <a:prstGeom prst="rect">
            <a:avLst/>
          </a:prstGeom>
        </p:spPr>
      </p:pic>
      <p:pic>
        <p:nvPicPr>
          <p:cNvPr id="1026" name="Picture 2" descr="119993_1">
            <a:extLst>
              <a:ext uri="{FF2B5EF4-FFF2-40B4-BE49-F238E27FC236}">
                <a16:creationId xmlns:a16="http://schemas.microsoft.com/office/drawing/2014/main" id="{236E6FE2-85CB-D312-94BC-C3161E452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5525" y="4153643"/>
            <a:ext cx="2976475" cy="26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3047646F-3D26-8D73-96BC-C12902BC4DC1}"/>
              </a:ext>
            </a:extLst>
          </p:cNvPr>
          <p:cNvSpPr txBox="1">
            <a:spLocks/>
          </p:cNvSpPr>
          <p:nvPr/>
        </p:nvSpPr>
        <p:spPr>
          <a:xfrm>
            <a:off x="371475" y="349941"/>
            <a:ext cx="114490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 udvikler, vedligeholder og moderniserer Danmarks infrastruktur, bygni</a:t>
            </a:r>
            <a:r>
              <a:rPr lang="da-DK" dirty="0" err="1">
                <a:solidFill>
                  <a:srgbClr val="585757"/>
                </a:solidFill>
                <a:latin typeface="Verdana"/>
              </a:rPr>
              <a:t>nger</a:t>
            </a: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og tekniske anlæg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66DEF-AE28-3A90-4330-2DE20D6689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28" b="40083"/>
          <a:stretch/>
        </p:blipFill>
        <p:spPr>
          <a:xfrm>
            <a:off x="9874187" y="6360421"/>
            <a:ext cx="2078988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81AE60A-EEA8-8C5B-8F92-5B0961D538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6885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1AE60A-EEA8-8C5B-8F92-5B0961D538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 descr="A person sitting in a chair&#10;&#10;Description automatically generated">
            <a:extLst>
              <a:ext uri="{FF2B5EF4-FFF2-40B4-BE49-F238E27FC236}">
                <a16:creationId xmlns:a16="http://schemas.microsoft.com/office/drawing/2014/main" id="{47AFCFBC-C692-1444-5C04-7349634178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8071" y="1809709"/>
            <a:ext cx="2393930" cy="4219575"/>
          </a:xfrm>
          <a:prstGeom prst="rect">
            <a:avLst/>
          </a:prstGeom>
        </p:spPr>
      </p:pic>
      <p:pic>
        <p:nvPicPr>
          <p:cNvPr id="35" name="Picture 34" descr="A person in a black shirt&#10;&#10;Description automatically generated">
            <a:extLst>
              <a:ext uri="{FF2B5EF4-FFF2-40B4-BE49-F238E27FC236}">
                <a16:creationId xmlns:a16="http://schemas.microsoft.com/office/drawing/2014/main" id="{EE308D3E-6F81-6FCE-179C-DD460B5A94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597" y="1809709"/>
            <a:ext cx="2413688" cy="4219575"/>
          </a:xfrm>
          <a:prstGeom prst="rect">
            <a:avLst/>
          </a:prstGeom>
        </p:spPr>
      </p:pic>
      <p:pic>
        <p:nvPicPr>
          <p:cNvPr id="33" name="Picture 32" descr="A close-up of a machine&#10;&#10;Description automatically generated">
            <a:extLst>
              <a:ext uri="{FF2B5EF4-FFF2-40B4-BE49-F238E27FC236}">
                <a16:creationId xmlns:a16="http://schemas.microsoft.com/office/drawing/2014/main" id="{95897887-43E7-BD36-8D5C-A60E83B91A1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124" y="1809709"/>
            <a:ext cx="2413687" cy="4219575"/>
          </a:xfrm>
          <a:prstGeom prst="rect">
            <a:avLst/>
          </a:prstGeom>
        </p:spPr>
      </p:pic>
      <p:pic>
        <p:nvPicPr>
          <p:cNvPr id="28" name="Picture 27" descr="A person sitting on a pipe&#10;&#10;Description automatically generated">
            <a:extLst>
              <a:ext uri="{FF2B5EF4-FFF2-40B4-BE49-F238E27FC236}">
                <a16:creationId xmlns:a16="http://schemas.microsoft.com/office/drawing/2014/main" id="{F7111A87-A4FA-E369-59AB-2BF27646CB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338" y="1809709"/>
            <a:ext cx="2430000" cy="42195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378E3-52B1-1F6C-595C-BD156A7002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8121A-983C-453C-9895-F22028CDC48D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4D70C-9B53-FAAD-9312-FE7AADB4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Vi vil være kundernes foretrukne samarbejdspartner – også indenfor bæredygtige løsninger</a:t>
            </a:r>
          </a:p>
        </p:txBody>
      </p:sp>
      <p:sp>
        <p:nvSpPr>
          <p:cNvPr id="17" name="Rektangel 29">
            <a:extLst>
              <a:ext uri="{FF2B5EF4-FFF2-40B4-BE49-F238E27FC236}">
                <a16:creationId xmlns:a16="http://schemas.microsoft.com/office/drawing/2014/main" id="{933220EC-CF6F-2753-F3EB-96BBBA1C27A4}"/>
              </a:ext>
            </a:extLst>
          </p:cNvPr>
          <p:cNvSpPr/>
          <p:nvPr/>
        </p:nvSpPr>
        <p:spPr>
          <a:xfrm>
            <a:off x="7330877" y="1412875"/>
            <a:ext cx="4861123" cy="396876"/>
          </a:xfrm>
          <a:prstGeom prst="rect">
            <a:avLst/>
          </a:prstGeom>
          <a:solidFill>
            <a:srgbClr val="00A1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Energieffektivisering </a:t>
            </a:r>
          </a:p>
        </p:txBody>
      </p:sp>
      <p:pic>
        <p:nvPicPr>
          <p:cNvPr id="19" name="Picture 18" descr="A black electric vehicle charging station&#10;&#10;Description automatically generated">
            <a:extLst>
              <a:ext uri="{FF2B5EF4-FFF2-40B4-BE49-F238E27FC236}">
                <a16:creationId xmlns:a16="http://schemas.microsoft.com/office/drawing/2014/main" id="{87C95646-0D9A-8745-0E31-0EEFA4E465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625"/>
            <a:ext cx="2320272" cy="4457700"/>
          </a:xfrm>
          <a:prstGeom prst="rect">
            <a:avLst/>
          </a:prstGeom>
        </p:spPr>
      </p:pic>
      <p:sp>
        <p:nvSpPr>
          <p:cNvPr id="20" name="Tekstfelt 46">
            <a:extLst>
              <a:ext uri="{FF2B5EF4-FFF2-40B4-BE49-F238E27FC236}">
                <a16:creationId xmlns:a16="http://schemas.microsoft.com/office/drawing/2014/main" id="{BBE3BED1-5807-CCA8-90EE-191ABA63ABF2}"/>
              </a:ext>
            </a:extLst>
          </p:cNvPr>
          <p:cNvSpPr txBox="1"/>
          <p:nvPr/>
        </p:nvSpPr>
        <p:spPr>
          <a:xfrm>
            <a:off x="2959993" y="5437862"/>
            <a:ext cx="126605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Grøn varme</a:t>
            </a:r>
            <a:b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varmepumper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41C17741-7CC5-327B-C3E0-65E521E1BB5B}"/>
              </a:ext>
            </a:extLst>
          </p:cNvPr>
          <p:cNvSpPr txBox="1"/>
          <p:nvPr/>
        </p:nvSpPr>
        <p:spPr>
          <a:xfrm>
            <a:off x="281754" y="5432425"/>
            <a:ext cx="17567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Infrastruktur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elnet og ladeparker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B4EC945-B3CE-9C26-4BCC-CA042D180567}"/>
              </a:ext>
            </a:extLst>
          </p:cNvPr>
          <p:cNvSpPr txBox="1"/>
          <p:nvPr/>
        </p:nvSpPr>
        <p:spPr>
          <a:xfrm>
            <a:off x="5030607" y="5432425"/>
            <a:ext cx="21360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Vedvarende energi </a:t>
            </a:r>
            <a:r>
              <a:rPr lang="da-DK" sz="1400" dirty="0">
                <a:solidFill>
                  <a:prstClr val="white"/>
                </a:solidFill>
                <a:latin typeface="Verdana"/>
              </a:rPr>
              <a:t>solceller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1F63B0F-CB32-E9F7-FA20-F78C80BA07CD}"/>
              </a:ext>
            </a:extLst>
          </p:cNvPr>
          <p:cNvSpPr txBox="1"/>
          <p:nvPr/>
        </p:nvSpPr>
        <p:spPr>
          <a:xfrm>
            <a:off x="7575868" y="5411824"/>
            <a:ext cx="192114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Energirenovering   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industri og bygninger</a:t>
            </a:r>
          </a:p>
        </p:txBody>
      </p:sp>
      <p:sp>
        <p:nvSpPr>
          <p:cNvPr id="24" name="Tekstfelt 38">
            <a:extLst>
              <a:ext uri="{FF2B5EF4-FFF2-40B4-BE49-F238E27FC236}">
                <a16:creationId xmlns:a16="http://schemas.microsoft.com/office/drawing/2014/main" id="{754E41C7-1AB9-9A4F-36D0-F76794E37639}"/>
              </a:ext>
            </a:extLst>
          </p:cNvPr>
          <p:cNvSpPr txBox="1"/>
          <p:nvPr/>
        </p:nvSpPr>
        <p:spPr>
          <a:xfrm>
            <a:off x="9685759" y="5322924"/>
            <a:ext cx="2509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Energirådgivning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ktangel 28">
            <a:extLst>
              <a:ext uri="{FF2B5EF4-FFF2-40B4-BE49-F238E27FC236}">
                <a16:creationId xmlns:a16="http://schemas.microsoft.com/office/drawing/2014/main" id="{54552F29-155A-BF22-19CC-3E15E5A89069}"/>
              </a:ext>
            </a:extLst>
          </p:cNvPr>
          <p:cNvSpPr/>
          <p:nvPr/>
        </p:nvSpPr>
        <p:spPr>
          <a:xfrm>
            <a:off x="0" y="1412875"/>
            <a:ext cx="7274811" cy="396875"/>
          </a:xfrm>
          <a:prstGeom prst="rect">
            <a:avLst/>
          </a:prstGeom>
          <a:solidFill>
            <a:srgbClr val="63B45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Elektrificering &amp; omlægning til vedvarende energi</a:t>
            </a:r>
          </a:p>
        </p:txBody>
      </p:sp>
    </p:spTree>
    <p:extLst>
      <p:ext uri="{BB962C8B-B14F-4D97-AF65-F5344CB8AC3E}">
        <p14:creationId xmlns:p14="http://schemas.microsoft.com/office/powerpoint/2010/main" val="16050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C81737-AC00-1700-E72D-C6C59B4DA1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C81737-AC00-1700-E72D-C6C59B4DA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9AA4E034-FE17-36A1-A514-FA594F61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03">
            <a:off x="-143214" y="1338514"/>
            <a:ext cx="6433816" cy="45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48E0A4A3-3D40-DC32-9E5F-FA64B95354F7}"/>
              </a:ext>
            </a:extLst>
          </p:cNvPr>
          <p:cNvSpPr txBox="1">
            <a:spLocks/>
          </p:cNvSpPr>
          <p:nvPr/>
        </p:nvSpPr>
        <p:spPr>
          <a:xfrm>
            <a:off x="371475" y="349941"/>
            <a:ext cx="11449050" cy="7755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30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Bæredygtighed og digitalisering går hånd i hånd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b="0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3C91572C-81A4-9281-20D5-BA57C44D8192}"/>
              </a:ext>
            </a:extLst>
          </p:cNvPr>
          <p:cNvGrpSpPr/>
          <p:nvPr/>
        </p:nvGrpSpPr>
        <p:grpSpPr>
          <a:xfrm>
            <a:off x="0" y="3860211"/>
            <a:ext cx="6246692" cy="2583557"/>
            <a:chOff x="2509838" y="1020331"/>
            <a:chExt cx="7172325" cy="315475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36BC90-470A-B970-C35F-EEBCC78B8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01"/>
            <a:stretch/>
          </p:blipFill>
          <p:spPr bwMode="auto">
            <a:xfrm>
              <a:off x="2509838" y="1020331"/>
              <a:ext cx="7172325" cy="263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EFE2D2A7-C2C4-68D1-93E8-08B4112A75F2}"/>
                </a:ext>
              </a:extLst>
            </p:cNvPr>
            <p:cNvSpPr txBox="1"/>
            <p:nvPr/>
          </p:nvSpPr>
          <p:spPr>
            <a:xfrm>
              <a:off x="6853163" y="1216613"/>
              <a:ext cx="2471966" cy="29584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0" i="1" dirty="0">
                  <a:solidFill>
                    <a:schemeClr val="bg1"/>
                  </a:solidFill>
                  <a:effectLst/>
                  <a:latin typeface="+mj-lt"/>
                </a:rPr>
                <a:t>”For enhver bestyrelse og direktion er vor tids to væsentligste temaer bæredygtighed og digitalisering. Hvis man fundamentalt træder forkert på en eller begge af disse, er virksomheden overlevelsestruet.”</a:t>
              </a:r>
            </a:p>
            <a:p>
              <a:pPr algn="r"/>
              <a:endParaRPr lang="da-DK" sz="900" dirty="0">
                <a:solidFill>
                  <a:schemeClr val="bg1"/>
                </a:solidFill>
                <a:latin typeface="+mj-lt"/>
              </a:endParaRPr>
            </a:p>
            <a:p>
              <a:pPr algn="r"/>
              <a:r>
                <a:rPr lang="da-DK" sz="900" dirty="0">
                  <a:solidFill>
                    <a:schemeClr val="bg1"/>
                  </a:solidFill>
                  <a:latin typeface="+mj-lt"/>
                </a:rPr>
                <a:t>Mads Nipper</a:t>
              </a:r>
            </a:p>
            <a:p>
              <a:pPr algn="r"/>
              <a:r>
                <a:rPr lang="da-DK" sz="900" dirty="0">
                  <a:solidFill>
                    <a:schemeClr val="bg1"/>
                  </a:solidFill>
                  <a:latin typeface="+mj-lt"/>
                </a:rPr>
                <a:t>Adm. direktør, Ørsted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9F0E9B05-431B-7B0B-5AB0-B6EE7E81B04F}"/>
              </a:ext>
            </a:extLst>
          </p:cNvPr>
          <p:cNvGrpSpPr>
            <a:grpSpLocks noChangeAspect="1"/>
          </p:cNvGrpSpPr>
          <p:nvPr/>
        </p:nvGrpSpPr>
        <p:grpSpPr>
          <a:xfrm>
            <a:off x="-348093" y="2560119"/>
            <a:ext cx="2662234" cy="2610049"/>
            <a:chOff x="1247336" y="2023642"/>
            <a:chExt cx="3486965" cy="3486361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C341F84-B72F-DEF7-FEFA-DEC5260DCB88}"/>
                </a:ext>
              </a:extLst>
            </p:cNvPr>
            <p:cNvSpPr/>
            <p:nvPr/>
          </p:nvSpPr>
          <p:spPr>
            <a:xfrm>
              <a:off x="1435105" y="2240182"/>
              <a:ext cx="3040586" cy="3040594"/>
            </a:xfrm>
            <a:prstGeom prst="ellipse">
              <a:avLst/>
            </a:prstGeom>
            <a:solidFill>
              <a:srgbClr val="FFFFFF">
                <a:alpha val="85098"/>
              </a:srgbClr>
            </a:solidFill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49B23D1-C812-59E6-82FB-D961335BBA60}"/>
                </a:ext>
              </a:extLst>
            </p:cNvPr>
            <p:cNvGrpSpPr/>
            <p:nvPr/>
          </p:nvGrpSpPr>
          <p:grpSpPr>
            <a:xfrm>
              <a:off x="1247336" y="2023642"/>
              <a:ext cx="3486965" cy="3486361"/>
              <a:chOff x="1247336" y="2023642"/>
              <a:chExt cx="3486965" cy="3486361"/>
            </a:xfrm>
          </p:grpSpPr>
          <p:grpSp>
            <p:nvGrpSpPr>
              <p:cNvPr id="2" name="Gruppe 1">
                <a:extLst>
                  <a:ext uri="{FF2B5EF4-FFF2-40B4-BE49-F238E27FC236}">
                    <a16:creationId xmlns:a16="http://schemas.microsoft.com/office/drawing/2014/main" id="{8C60C84A-A9DA-BA8C-5648-CA8C40A63644}"/>
                  </a:ext>
                </a:extLst>
              </p:cNvPr>
              <p:cNvGrpSpPr/>
              <p:nvPr/>
            </p:nvGrpSpPr>
            <p:grpSpPr>
              <a:xfrm>
                <a:off x="1247336" y="2023642"/>
                <a:ext cx="3486965" cy="3486361"/>
                <a:chOff x="1247336" y="2023642"/>
                <a:chExt cx="3486965" cy="3486361"/>
              </a:xfrm>
            </p:grpSpPr>
            <p:pic>
              <p:nvPicPr>
                <p:cNvPr id="12" name="Billede 11">
                  <a:extLst>
                    <a:ext uri="{FF2B5EF4-FFF2-40B4-BE49-F238E27FC236}">
                      <a16:creationId xmlns:a16="http://schemas.microsoft.com/office/drawing/2014/main" id="{E5495929-ECC5-F029-32B2-2AA7DC17DC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0000"/>
                <a:stretch/>
              </p:blipFill>
              <p:spPr>
                <a:xfrm rot="10800000">
                  <a:off x="1247336" y="2023642"/>
                  <a:ext cx="3486965" cy="1748504"/>
                </a:xfrm>
                <a:prstGeom prst="rect">
                  <a:avLst/>
                </a:prstGeom>
              </p:spPr>
            </p:pic>
            <p:pic>
              <p:nvPicPr>
                <p:cNvPr id="17" name="Billede 16">
                  <a:extLst>
                    <a:ext uri="{FF2B5EF4-FFF2-40B4-BE49-F238E27FC236}">
                      <a16:creationId xmlns:a16="http://schemas.microsoft.com/office/drawing/2014/main" id="{07F151A9-6E13-EB01-3987-F910DEBBFB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0000"/>
                <a:stretch/>
              </p:blipFill>
              <p:spPr>
                <a:xfrm>
                  <a:off x="1247336" y="3761498"/>
                  <a:ext cx="3486965" cy="1748505"/>
                </a:xfrm>
                <a:prstGeom prst="rect">
                  <a:avLst/>
                </a:prstGeom>
              </p:spPr>
            </p:pic>
          </p:grpSp>
          <p:sp>
            <p:nvSpPr>
              <p:cNvPr id="24" name="Tekstfelt 17">
                <a:extLst>
                  <a:ext uri="{FF2B5EF4-FFF2-40B4-BE49-F238E27FC236}">
                    <a16:creationId xmlns:a16="http://schemas.microsoft.com/office/drawing/2014/main" id="{C4DB04FE-160B-D796-5A13-2ED71A9C9208}"/>
                  </a:ext>
                </a:extLst>
              </p:cNvPr>
              <p:cNvSpPr txBox="1"/>
              <p:nvPr/>
            </p:nvSpPr>
            <p:spPr>
              <a:xfrm>
                <a:off x="1489925" y="3095853"/>
                <a:ext cx="3099717" cy="678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a-DK" sz="900" b="1" dirty="0">
                    <a:solidFill>
                      <a:srgbClr val="585757"/>
                    </a:solidFill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  <a:t>Bæredygtig</a:t>
                </a:r>
                <a:r>
                  <a:rPr kumimoji="0" lang="da-DK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585757"/>
                    </a:solidFill>
                    <a:effectLst/>
                    <a:uLnTx/>
                    <a:uFillTx/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  <a:t> omstilling </a:t>
                </a:r>
                <a:br>
                  <a:rPr lang="da-DK" sz="900" b="1" dirty="0">
                    <a:solidFill>
                      <a:srgbClr val="585757"/>
                    </a:solidFill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</a:br>
                <a:r>
                  <a:rPr kumimoji="0" lang="da-DK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585757"/>
                    </a:solidFill>
                    <a:effectLst/>
                    <a:uLnTx/>
                    <a:uFillTx/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  <a:t>hos vores kunder </a:t>
                </a:r>
                <a:br>
                  <a:rPr kumimoji="0" lang="da-DK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585757"/>
                    </a:solidFill>
                    <a:effectLst/>
                    <a:uLnTx/>
                    <a:uFillTx/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</a:br>
                <a:r>
                  <a:rPr kumimoji="0" lang="da-DK" sz="9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585757"/>
                    </a:solidFill>
                    <a:effectLst/>
                    <a:uLnTx/>
                    <a:uFillTx/>
                    <a:latin typeface="+mj-lt"/>
                    <a:ea typeface="Signa Offc Cond" panose="020B0506030101020102" pitchFamily="34" charset="0"/>
                    <a:cs typeface="Signa Offc Cond" panose="020B0506030101020102" pitchFamily="34" charset="0"/>
                  </a:rPr>
                  <a:t>og i samfundet</a:t>
                </a:r>
              </a:p>
            </p:txBody>
          </p:sp>
          <p:pic>
            <p:nvPicPr>
              <p:cNvPr id="31" name="Picture 2">
                <a:extLst>
                  <a:ext uri="{FF2B5EF4-FFF2-40B4-BE49-F238E27FC236}">
                    <a16:creationId xmlns:a16="http://schemas.microsoft.com/office/drawing/2014/main" id="{5CD1E6E9-2916-19D7-BBF0-4C408DA356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289126" y="3981799"/>
                <a:ext cx="690014" cy="690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>
                <a:extLst>
                  <a:ext uri="{FF2B5EF4-FFF2-40B4-BE49-F238E27FC236}">
                    <a16:creationId xmlns:a16="http://schemas.microsoft.com/office/drawing/2014/main" id="{AD713A2C-5A44-8F40-7F91-AF843FBD5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069733" y="3981799"/>
                <a:ext cx="690014" cy="690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5" name="Billede 14" descr="Et billede, der indeholder grøn, Grafik&#10;&#10;Automatisk genereret beskrivelse">
            <a:extLst>
              <a:ext uri="{FF2B5EF4-FFF2-40B4-BE49-F238E27FC236}">
                <a16:creationId xmlns:a16="http://schemas.microsoft.com/office/drawing/2014/main" id="{39044813-7306-0F40-C79C-7DD9274AA05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17342" flipV="1">
            <a:off x="5421433" y="748365"/>
            <a:ext cx="1613490" cy="1613490"/>
          </a:xfrm>
          <a:prstGeom prst="rect">
            <a:avLst/>
          </a:prstGeom>
        </p:spPr>
      </p:pic>
      <p:grpSp>
        <p:nvGrpSpPr>
          <p:cNvPr id="4" name="Gruppe 78">
            <a:extLst>
              <a:ext uri="{FF2B5EF4-FFF2-40B4-BE49-F238E27FC236}">
                <a16:creationId xmlns:a16="http://schemas.microsoft.com/office/drawing/2014/main" id="{FC7213FA-42E3-4704-D986-08A1C5B787A0}"/>
              </a:ext>
            </a:extLst>
          </p:cNvPr>
          <p:cNvGrpSpPr/>
          <p:nvPr/>
        </p:nvGrpSpPr>
        <p:grpSpPr>
          <a:xfrm>
            <a:off x="7292314" y="1945381"/>
            <a:ext cx="2079229" cy="1908245"/>
            <a:chOff x="7505700" y="1371600"/>
            <a:chExt cx="4333875" cy="4333875"/>
          </a:xfrm>
        </p:grpSpPr>
        <p:sp>
          <p:nvSpPr>
            <p:cNvPr id="11" name="Ellipse 3">
              <a:extLst>
                <a:ext uri="{FF2B5EF4-FFF2-40B4-BE49-F238E27FC236}">
                  <a16:creationId xmlns:a16="http://schemas.microsoft.com/office/drawing/2014/main" id="{82FE41D8-33D6-7699-7874-4CB4D884D7AB}"/>
                </a:ext>
              </a:extLst>
            </p:cNvPr>
            <p:cNvSpPr/>
            <p:nvPr/>
          </p:nvSpPr>
          <p:spPr>
            <a:xfrm>
              <a:off x="7505700" y="1371600"/>
              <a:ext cx="4333875" cy="4333875"/>
            </a:xfrm>
            <a:prstGeom prst="ellipse">
              <a:avLst/>
            </a:prstGeom>
            <a:solidFill>
              <a:srgbClr val="00A14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6" name="Gruppe 42">
              <a:extLst>
                <a:ext uri="{FF2B5EF4-FFF2-40B4-BE49-F238E27FC236}">
                  <a16:creationId xmlns:a16="http://schemas.microsoft.com/office/drawing/2014/main" id="{18E04FF5-5E38-ED19-789F-41AB4ED129D5}"/>
                </a:ext>
              </a:extLst>
            </p:cNvPr>
            <p:cNvGrpSpPr/>
            <p:nvPr/>
          </p:nvGrpSpPr>
          <p:grpSpPr>
            <a:xfrm>
              <a:off x="8207732" y="2094347"/>
              <a:ext cx="3324466" cy="2669305"/>
              <a:chOff x="8207732" y="2094347"/>
              <a:chExt cx="3324466" cy="2669305"/>
            </a:xfrm>
          </p:grpSpPr>
          <p:sp>
            <p:nvSpPr>
              <p:cNvPr id="18" name="Ellipse 5">
                <a:extLst>
                  <a:ext uri="{FF2B5EF4-FFF2-40B4-BE49-F238E27FC236}">
                    <a16:creationId xmlns:a16="http://schemas.microsoft.com/office/drawing/2014/main" id="{18A89D0D-8E6E-8CAB-D73F-2FBA68E19F87}"/>
                  </a:ext>
                </a:extLst>
              </p:cNvPr>
              <p:cNvSpPr/>
              <p:nvPr/>
            </p:nvSpPr>
            <p:spPr>
              <a:xfrm>
                <a:off x="8714650" y="3789591"/>
                <a:ext cx="1883357" cy="97406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19" name="Billede 7">
                <a:extLst>
                  <a:ext uri="{FF2B5EF4-FFF2-40B4-BE49-F238E27FC236}">
                    <a16:creationId xmlns:a16="http://schemas.microsoft.com/office/drawing/2014/main" id="{767898D4-AA83-D182-2435-7253C3049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70997" y="2094347"/>
                <a:ext cx="2595400" cy="2595400"/>
              </a:xfrm>
              <a:prstGeom prst="rect">
                <a:avLst/>
              </a:prstGeom>
            </p:spPr>
          </p:pic>
          <p:grpSp>
            <p:nvGrpSpPr>
              <p:cNvPr id="20" name="Gruppe 8">
                <a:extLst>
                  <a:ext uri="{FF2B5EF4-FFF2-40B4-BE49-F238E27FC236}">
                    <a16:creationId xmlns:a16="http://schemas.microsoft.com/office/drawing/2014/main" id="{38442ABC-3A43-E612-2002-3764332AA59C}"/>
                  </a:ext>
                </a:extLst>
              </p:cNvPr>
              <p:cNvGrpSpPr/>
              <p:nvPr/>
            </p:nvGrpSpPr>
            <p:grpSpPr>
              <a:xfrm>
                <a:off x="9929032" y="2568055"/>
                <a:ext cx="1603166" cy="747828"/>
                <a:chOff x="3145374" y="1547499"/>
                <a:chExt cx="3069353" cy="1431759"/>
              </a:xfrm>
            </p:grpSpPr>
            <p:grpSp>
              <p:nvGrpSpPr>
                <p:cNvPr id="63" name="Gruppe 35">
                  <a:extLst>
                    <a:ext uri="{FF2B5EF4-FFF2-40B4-BE49-F238E27FC236}">
                      <a16:creationId xmlns:a16="http://schemas.microsoft.com/office/drawing/2014/main" id="{95A432BC-D828-FF99-E428-5CD29C090C85}"/>
                    </a:ext>
                  </a:extLst>
                </p:cNvPr>
                <p:cNvGrpSpPr/>
                <p:nvPr/>
              </p:nvGrpSpPr>
              <p:grpSpPr>
                <a:xfrm>
                  <a:off x="3145374" y="2099339"/>
                  <a:ext cx="395222" cy="395222"/>
                  <a:chOff x="733042" y="1310558"/>
                  <a:chExt cx="288000" cy="288000"/>
                </a:xfrm>
              </p:grpSpPr>
              <p:sp>
                <p:nvSpPr>
                  <p:cNvPr id="1027" name="Ellipse 38">
                    <a:extLst>
                      <a:ext uri="{FF2B5EF4-FFF2-40B4-BE49-F238E27FC236}">
                        <a16:creationId xmlns:a16="http://schemas.microsoft.com/office/drawing/2014/main" id="{B9F0F154-7E55-1F70-80F1-A1F3C4695A0E}"/>
                      </a:ext>
                    </a:extLst>
                  </p:cNvPr>
                  <p:cNvSpPr/>
                  <p:nvPr/>
                </p:nvSpPr>
                <p:spPr>
                  <a:xfrm>
                    <a:off x="733042" y="1310558"/>
                    <a:ext cx="288000" cy="288000"/>
                  </a:xfrm>
                  <a:prstGeom prst="ellipse">
                    <a:avLst/>
                  </a:prstGeom>
                  <a:solidFill>
                    <a:schemeClr val="accent1">
                      <a:alpha val="50196"/>
                    </a:schemeClr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9" name="Ellipse 39">
                    <a:extLst>
                      <a:ext uri="{FF2B5EF4-FFF2-40B4-BE49-F238E27FC236}">
                        <a16:creationId xmlns:a16="http://schemas.microsoft.com/office/drawing/2014/main" id="{8FFD9A69-9C50-765E-2061-73EF45D7C7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7042" y="1364558"/>
                    <a:ext cx="180000" cy="180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1024" name="Lige forbindelse 36">
                  <a:extLst>
                    <a:ext uri="{FF2B5EF4-FFF2-40B4-BE49-F238E27FC236}">
                      <a16:creationId xmlns:a16="http://schemas.microsoft.com/office/drawing/2014/main" id="{490D236E-DB14-F794-3AEB-85C52249AFF9}"/>
                    </a:ext>
                  </a:extLst>
                </p:cNvPr>
                <p:cNvCxnSpPr>
                  <a:cxnSpLocks/>
                  <a:stCxn id="1027" idx="6"/>
                </p:cNvCxnSpPr>
                <p:nvPr/>
              </p:nvCxnSpPr>
              <p:spPr>
                <a:xfrm>
                  <a:off x="3540596" y="2296950"/>
                  <a:ext cx="1571027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25" name="Billede 37">
                  <a:extLst>
                    <a:ext uri="{FF2B5EF4-FFF2-40B4-BE49-F238E27FC236}">
                      <a16:creationId xmlns:a16="http://schemas.microsoft.com/office/drawing/2014/main" id="{4E7B71BA-6B88-97D4-952E-EBEBF47A85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782968" y="1547499"/>
                  <a:ext cx="1431759" cy="1431759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uppe 9">
                <a:extLst>
                  <a:ext uri="{FF2B5EF4-FFF2-40B4-BE49-F238E27FC236}">
                    <a16:creationId xmlns:a16="http://schemas.microsoft.com/office/drawing/2014/main" id="{F3A43224-54D9-55C3-B6D4-E079E5A44448}"/>
                  </a:ext>
                </a:extLst>
              </p:cNvPr>
              <p:cNvGrpSpPr/>
              <p:nvPr/>
            </p:nvGrpSpPr>
            <p:grpSpPr>
              <a:xfrm>
                <a:off x="9846281" y="3293792"/>
                <a:ext cx="1136172" cy="492754"/>
                <a:chOff x="3145374" y="1867898"/>
                <a:chExt cx="2175267" cy="943406"/>
              </a:xfrm>
            </p:grpSpPr>
            <p:grpSp>
              <p:nvGrpSpPr>
                <p:cNvPr id="58" name="Gruppe 30">
                  <a:extLst>
                    <a:ext uri="{FF2B5EF4-FFF2-40B4-BE49-F238E27FC236}">
                      <a16:creationId xmlns:a16="http://schemas.microsoft.com/office/drawing/2014/main" id="{267CB2FD-E0A9-543F-5534-B2493E0D0103}"/>
                    </a:ext>
                  </a:extLst>
                </p:cNvPr>
                <p:cNvGrpSpPr/>
                <p:nvPr/>
              </p:nvGrpSpPr>
              <p:grpSpPr>
                <a:xfrm>
                  <a:off x="3145374" y="2099339"/>
                  <a:ext cx="395222" cy="395222"/>
                  <a:chOff x="733042" y="1310558"/>
                  <a:chExt cx="288000" cy="288000"/>
                </a:xfrm>
              </p:grpSpPr>
              <p:sp>
                <p:nvSpPr>
                  <p:cNvPr id="61" name="Ellipse 33">
                    <a:extLst>
                      <a:ext uri="{FF2B5EF4-FFF2-40B4-BE49-F238E27FC236}">
                        <a16:creationId xmlns:a16="http://schemas.microsoft.com/office/drawing/2014/main" id="{9C54EE1D-F995-8B73-8F8D-7B3892F89953}"/>
                      </a:ext>
                    </a:extLst>
                  </p:cNvPr>
                  <p:cNvSpPr/>
                  <p:nvPr/>
                </p:nvSpPr>
                <p:spPr>
                  <a:xfrm>
                    <a:off x="733042" y="1310558"/>
                    <a:ext cx="288000" cy="288000"/>
                  </a:xfrm>
                  <a:prstGeom prst="ellipse">
                    <a:avLst/>
                  </a:prstGeom>
                  <a:solidFill>
                    <a:schemeClr val="accent1">
                      <a:alpha val="50196"/>
                    </a:schemeClr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Ellipse 34">
                    <a:extLst>
                      <a:ext uri="{FF2B5EF4-FFF2-40B4-BE49-F238E27FC236}">
                        <a16:creationId xmlns:a16="http://schemas.microsoft.com/office/drawing/2014/main" id="{6748E62A-657C-4255-15AB-35A4B071A4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7042" y="1364558"/>
                    <a:ext cx="180000" cy="180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9" name="Lige forbindelse 31">
                  <a:extLst>
                    <a:ext uri="{FF2B5EF4-FFF2-40B4-BE49-F238E27FC236}">
                      <a16:creationId xmlns:a16="http://schemas.microsoft.com/office/drawing/2014/main" id="{460EA063-0D36-1542-7192-EBD8D6A771BE}"/>
                    </a:ext>
                  </a:extLst>
                </p:cNvPr>
                <p:cNvCxnSpPr>
                  <a:cxnSpLocks/>
                  <a:stCxn id="61" idx="6"/>
                </p:cNvCxnSpPr>
                <p:nvPr/>
              </p:nvCxnSpPr>
              <p:spPr>
                <a:xfrm>
                  <a:off x="3540596" y="2296950"/>
                  <a:ext cx="989166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Billede 32">
                  <a:extLst>
                    <a:ext uri="{FF2B5EF4-FFF2-40B4-BE49-F238E27FC236}">
                      <a16:creationId xmlns:a16="http://schemas.microsoft.com/office/drawing/2014/main" id="{D806FBA2-0F85-AD97-2BB7-9C38F94FEC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377236" y="1867898"/>
                  <a:ext cx="943405" cy="943406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uppe 10">
                <a:extLst>
                  <a:ext uri="{FF2B5EF4-FFF2-40B4-BE49-F238E27FC236}">
                    <a16:creationId xmlns:a16="http://schemas.microsoft.com/office/drawing/2014/main" id="{FD17E578-2B43-1D2C-C5CA-8571A87B02DE}"/>
                  </a:ext>
                </a:extLst>
              </p:cNvPr>
              <p:cNvGrpSpPr/>
              <p:nvPr/>
            </p:nvGrpSpPr>
            <p:grpSpPr>
              <a:xfrm rot="10800000">
                <a:off x="8372819" y="2389281"/>
                <a:ext cx="1225180" cy="322479"/>
                <a:chOff x="3145374" y="1988248"/>
                <a:chExt cx="2345678" cy="617404"/>
              </a:xfrm>
            </p:grpSpPr>
            <p:grpSp>
              <p:nvGrpSpPr>
                <p:cNvPr id="53" name="Gruppe 25">
                  <a:extLst>
                    <a:ext uri="{FF2B5EF4-FFF2-40B4-BE49-F238E27FC236}">
                      <a16:creationId xmlns:a16="http://schemas.microsoft.com/office/drawing/2014/main" id="{3A2D2414-9C8B-DA7B-768E-C0C996C61C67}"/>
                    </a:ext>
                  </a:extLst>
                </p:cNvPr>
                <p:cNvGrpSpPr/>
                <p:nvPr/>
              </p:nvGrpSpPr>
              <p:grpSpPr>
                <a:xfrm>
                  <a:off x="3145374" y="2099339"/>
                  <a:ext cx="395222" cy="395222"/>
                  <a:chOff x="733042" y="1310558"/>
                  <a:chExt cx="288000" cy="288000"/>
                </a:xfrm>
              </p:grpSpPr>
              <p:sp>
                <p:nvSpPr>
                  <p:cNvPr id="56" name="Ellipse 28">
                    <a:extLst>
                      <a:ext uri="{FF2B5EF4-FFF2-40B4-BE49-F238E27FC236}">
                        <a16:creationId xmlns:a16="http://schemas.microsoft.com/office/drawing/2014/main" id="{148CA4FC-B1B7-850A-3693-13F141F2BB00}"/>
                      </a:ext>
                    </a:extLst>
                  </p:cNvPr>
                  <p:cNvSpPr/>
                  <p:nvPr/>
                </p:nvSpPr>
                <p:spPr>
                  <a:xfrm>
                    <a:off x="733042" y="1310558"/>
                    <a:ext cx="288000" cy="288000"/>
                  </a:xfrm>
                  <a:prstGeom prst="ellipse">
                    <a:avLst/>
                  </a:prstGeom>
                  <a:solidFill>
                    <a:schemeClr val="accent1">
                      <a:alpha val="50196"/>
                    </a:schemeClr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Ellipse 29">
                    <a:extLst>
                      <a:ext uri="{FF2B5EF4-FFF2-40B4-BE49-F238E27FC236}">
                        <a16:creationId xmlns:a16="http://schemas.microsoft.com/office/drawing/2014/main" id="{3BBB3249-C870-97F5-187B-B0A1F716C8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7042" y="1364558"/>
                    <a:ext cx="180000" cy="180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54" name="Lige forbindelse 26">
                  <a:extLst>
                    <a:ext uri="{FF2B5EF4-FFF2-40B4-BE49-F238E27FC236}">
                      <a16:creationId xmlns:a16="http://schemas.microsoft.com/office/drawing/2014/main" id="{73FD24AF-2D92-D957-49BF-F670EC335E11}"/>
                    </a:ext>
                  </a:extLst>
                </p:cNvPr>
                <p:cNvCxnSpPr>
                  <a:cxnSpLocks/>
                  <a:stCxn id="56" idx="6"/>
                </p:cNvCxnSpPr>
                <p:nvPr/>
              </p:nvCxnSpPr>
              <p:spPr>
                <a:xfrm>
                  <a:off x="3540596" y="2296950"/>
                  <a:ext cx="128065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5" name="Billede 27">
                  <a:extLst>
                    <a:ext uri="{FF2B5EF4-FFF2-40B4-BE49-F238E27FC236}">
                      <a16:creationId xmlns:a16="http://schemas.microsoft.com/office/drawing/2014/main" id="{5A5F037B-7E68-ABAD-EF3A-C43BE72D0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V="1">
                  <a:off x="4873648" y="1988248"/>
                  <a:ext cx="617404" cy="617404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uppe 11">
                <a:extLst>
                  <a:ext uri="{FF2B5EF4-FFF2-40B4-BE49-F238E27FC236}">
                    <a16:creationId xmlns:a16="http://schemas.microsoft.com/office/drawing/2014/main" id="{2B6FE90F-58D7-818E-8316-37834D4A5EFE}"/>
                  </a:ext>
                </a:extLst>
              </p:cNvPr>
              <p:cNvGrpSpPr/>
              <p:nvPr/>
            </p:nvGrpSpPr>
            <p:grpSpPr>
              <a:xfrm rot="10800000">
                <a:off x="8207732" y="4067342"/>
                <a:ext cx="1225180" cy="322479"/>
                <a:chOff x="3145374" y="1988248"/>
                <a:chExt cx="2345678" cy="617404"/>
              </a:xfrm>
            </p:grpSpPr>
            <p:grpSp>
              <p:nvGrpSpPr>
                <p:cNvPr id="41" name="Gruppe 20">
                  <a:extLst>
                    <a:ext uri="{FF2B5EF4-FFF2-40B4-BE49-F238E27FC236}">
                      <a16:creationId xmlns:a16="http://schemas.microsoft.com/office/drawing/2014/main" id="{6C40C470-7E55-81AA-EC39-DBA2B560F921}"/>
                    </a:ext>
                  </a:extLst>
                </p:cNvPr>
                <p:cNvGrpSpPr/>
                <p:nvPr/>
              </p:nvGrpSpPr>
              <p:grpSpPr>
                <a:xfrm>
                  <a:off x="3145374" y="2099339"/>
                  <a:ext cx="395222" cy="395222"/>
                  <a:chOff x="733042" y="1310558"/>
                  <a:chExt cx="288000" cy="288000"/>
                </a:xfrm>
              </p:grpSpPr>
              <p:sp>
                <p:nvSpPr>
                  <p:cNvPr id="51" name="Ellipse 23">
                    <a:extLst>
                      <a:ext uri="{FF2B5EF4-FFF2-40B4-BE49-F238E27FC236}">
                        <a16:creationId xmlns:a16="http://schemas.microsoft.com/office/drawing/2014/main" id="{9C44BEAF-34C8-D101-1005-1FEFEB047DEF}"/>
                      </a:ext>
                    </a:extLst>
                  </p:cNvPr>
                  <p:cNvSpPr/>
                  <p:nvPr/>
                </p:nvSpPr>
                <p:spPr>
                  <a:xfrm>
                    <a:off x="733042" y="1310558"/>
                    <a:ext cx="288000" cy="288000"/>
                  </a:xfrm>
                  <a:prstGeom prst="ellipse">
                    <a:avLst/>
                  </a:prstGeom>
                  <a:solidFill>
                    <a:schemeClr val="accent1">
                      <a:alpha val="50196"/>
                    </a:schemeClr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Ellipse 24">
                    <a:extLst>
                      <a:ext uri="{FF2B5EF4-FFF2-40B4-BE49-F238E27FC236}">
                        <a16:creationId xmlns:a16="http://schemas.microsoft.com/office/drawing/2014/main" id="{A5F3FBD7-58F6-B86A-0E67-EE01C2BD8C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7042" y="1364558"/>
                    <a:ext cx="180000" cy="180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49" name="Lige forbindelse 21">
                  <a:extLst>
                    <a:ext uri="{FF2B5EF4-FFF2-40B4-BE49-F238E27FC236}">
                      <a16:creationId xmlns:a16="http://schemas.microsoft.com/office/drawing/2014/main" id="{10250A76-2397-1F29-3178-E567820FA6FD}"/>
                    </a:ext>
                  </a:extLst>
                </p:cNvPr>
                <p:cNvCxnSpPr>
                  <a:cxnSpLocks/>
                  <a:stCxn id="51" idx="6"/>
                </p:cNvCxnSpPr>
                <p:nvPr/>
              </p:nvCxnSpPr>
              <p:spPr>
                <a:xfrm>
                  <a:off x="3540596" y="2296950"/>
                  <a:ext cx="1348062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0" name="Billede 22">
                  <a:extLst>
                    <a:ext uri="{FF2B5EF4-FFF2-40B4-BE49-F238E27FC236}">
                      <a16:creationId xmlns:a16="http://schemas.microsoft.com/office/drawing/2014/main" id="{3C16AACB-AC59-8B9A-82E2-ED64B6B894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4873648" y="1988248"/>
                  <a:ext cx="617404" cy="617404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uppe 12">
                <a:extLst>
                  <a:ext uri="{FF2B5EF4-FFF2-40B4-BE49-F238E27FC236}">
                    <a16:creationId xmlns:a16="http://schemas.microsoft.com/office/drawing/2014/main" id="{0469F423-8A40-DBA9-D3E0-C735BF3BA750}"/>
                  </a:ext>
                </a:extLst>
              </p:cNvPr>
              <p:cNvGrpSpPr/>
              <p:nvPr/>
            </p:nvGrpSpPr>
            <p:grpSpPr>
              <a:xfrm rot="10800000">
                <a:off x="8410584" y="3259923"/>
                <a:ext cx="1225180" cy="322479"/>
                <a:chOff x="3145374" y="1988248"/>
                <a:chExt cx="2345678" cy="617404"/>
              </a:xfrm>
            </p:grpSpPr>
            <p:grpSp>
              <p:nvGrpSpPr>
                <p:cNvPr id="35" name="Gruppe 15">
                  <a:extLst>
                    <a:ext uri="{FF2B5EF4-FFF2-40B4-BE49-F238E27FC236}">
                      <a16:creationId xmlns:a16="http://schemas.microsoft.com/office/drawing/2014/main" id="{B7D31DE6-6AC5-00CA-3A13-B2756D1E5D0A}"/>
                    </a:ext>
                  </a:extLst>
                </p:cNvPr>
                <p:cNvGrpSpPr/>
                <p:nvPr/>
              </p:nvGrpSpPr>
              <p:grpSpPr>
                <a:xfrm>
                  <a:off x="3145374" y="2099339"/>
                  <a:ext cx="395222" cy="395222"/>
                  <a:chOff x="733042" y="1310558"/>
                  <a:chExt cx="288000" cy="288000"/>
                </a:xfrm>
              </p:grpSpPr>
              <p:sp>
                <p:nvSpPr>
                  <p:cNvPr id="39" name="Ellipse 18">
                    <a:extLst>
                      <a:ext uri="{FF2B5EF4-FFF2-40B4-BE49-F238E27FC236}">
                        <a16:creationId xmlns:a16="http://schemas.microsoft.com/office/drawing/2014/main" id="{2ACC027F-C42A-6434-EAC5-A9EC7FC44176}"/>
                      </a:ext>
                    </a:extLst>
                  </p:cNvPr>
                  <p:cNvSpPr/>
                  <p:nvPr/>
                </p:nvSpPr>
                <p:spPr>
                  <a:xfrm>
                    <a:off x="733042" y="1310558"/>
                    <a:ext cx="288000" cy="288000"/>
                  </a:xfrm>
                  <a:prstGeom prst="ellipse">
                    <a:avLst/>
                  </a:prstGeom>
                  <a:solidFill>
                    <a:schemeClr val="accent1">
                      <a:alpha val="50196"/>
                    </a:schemeClr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Ellipse 19">
                    <a:extLst>
                      <a:ext uri="{FF2B5EF4-FFF2-40B4-BE49-F238E27FC236}">
                        <a16:creationId xmlns:a16="http://schemas.microsoft.com/office/drawing/2014/main" id="{FE1BD9A9-EFCF-0A4C-1CDB-BF885AD87B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7042" y="1364558"/>
                    <a:ext cx="180000" cy="180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952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a-DK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36" name="Lige forbindelse 16">
                  <a:extLst>
                    <a:ext uri="{FF2B5EF4-FFF2-40B4-BE49-F238E27FC236}">
                      <a16:creationId xmlns:a16="http://schemas.microsoft.com/office/drawing/2014/main" id="{3C6C4079-ADCB-103A-B764-61D2C8B4A8B9}"/>
                    </a:ext>
                  </a:extLst>
                </p:cNvPr>
                <p:cNvCxnSpPr>
                  <a:cxnSpLocks/>
                  <a:stCxn id="39" idx="6"/>
                </p:cNvCxnSpPr>
                <p:nvPr/>
              </p:nvCxnSpPr>
              <p:spPr>
                <a:xfrm>
                  <a:off x="3540596" y="2296950"/>
                  <a:ext cx="1280659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7" name="Billede 17">
                  <a:extLst>
                    <a:ext uri="{FF2B5EF4-FFF2-40B4-BE49-F238E27FC236}">
                      <a16:creationId xmlns:a16="http://schemas.microsoft.com/office/drawing/2014/main" id="{57BE66B3-E24F-A211-DBD3-28A7A02E46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0800000">
                  <a:off x="4873648" y="1988248"/>
                  <a:ext cx="617404" cy="61740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85" name="Gruppe 1084">
            <a:extLst>
              <a:ext uri="{FF2B5EF4-FFF2-40B4-BE49-F238E27FC236}">
                <a16:creationId xmlns:a16="http://schemas.microsoft.com/office/drawing/2014/main" id="{33B6686E-2A36-DE33-F766-013B9000A7F1}"/>
              </a:ext>
            </a:extLst>
          </p:cNvPr>
          <p:cNvGrpSpPr/>
          <p:nvPr/>
        </p:nvGrpSpPr>
        <p:grpSpPr>
          <a:xfrm>
            <a:off x="6832887" y="3925922"/>
            <a:ext cx="4942153" cy="638183"/>
            <a:chOff x="6284248" y="3925922"/>
            <a:chExt cx="4942153" cy="638183"/>
          </a:xfrm>
        </p:grpSpPr>
        <p:sp>
          <p:nvSpPr>
            <p:cNvPr id="1030" name="Rektangel: afrundede hjørner 46">
              <a:extLst>
                <a:ext uri="{FF2B5EF4-FFF2-40B4-BE49-F238E27FC236}">
                  <a16:creationId xmlns:a16="http://schemas.microsoft.com/office/drawing/2014/main" id="{665AF535-6CE8-DB0B-92E5-860D0B22739C}"/>
                </a:ext>
              </a:extLst>
            </p:cNvPr>
            <p:cNvSpPr/>
            <p:nvPr/>
          </p:nvSpPr>
          <p:spPr>
            <a:xfrm>
              <a:off x="6726401" y="4015051"/>
              <a:ext cx="4500000" cy="452376"/>
            </a:xfrm>
            <a:prstGeom prst="round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Anlægsoverblik &amp; intelligente bygninger</a:t>
              </a:r>
            </a:p>
          </p:txBody>
        </p:sp>
        <p:sp>
          <p:nvSpPr>
            <p:cNvPr id="1031" name="Ellipse 47">
              <a:extLst>
                <a:ext uri="{FF2B5EF4-FFF2-40B4-BE49-F238E27FC236}">
                  <a16:creationId xmlns:a16="http://schemas.microsoft.com/office/drawing/2014/main" id="{F3AE18E6-B768-035E-0536-96906DC5597B}"/>
                </a:ext>
              </a:extLst>
            </p:cNvPr>
            <p:cNvSpPr/>
            <p:nvPr/>
          </p:nvSpPr>
          <p:spPr>
            <a:xfrm>
              <a:off x="6284248" y="3925922"/>
              <a:ext cx="638183" cy="638183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86" name="Gruppe 1085">
            <a:extLst>
              <a:ext uri="{FF2B5EF4-FFF2-40B4-BE49-F238E27FC236}">
                <a16:creationId xmlns:a16="http://schemas.microsoft.com/office/drawing/2014/main" id="{A3A196E3-1C1A-4667-2FFD-E83A48F20B76}"/>
              </a:ext>
            </a:extLst>
          </p:cNvPr>
          <p:cNvGrpSpPr/>
          <p:nvPr/>
        </p:nvGrpSpPr>
        <p:grpSpPr>
          <a:xfrm>
            <a:off x="6840121" y="4599038"/>
            <a:ext cx="4934919" cy="638183"/>
            <a:chOff x="6291482" y="4566110"/>
            <a:chExt cx="4934919" cy="638183"/>
          </a:xfrm>
        </p:grpSpPr>
        <p:sp>
          <p:nvSpPr>
            <p:cNvPr id="1032" name="Rektangel: afrundede hjørner 46">
              <a:extLst>
                <a:ext uri="{FF2B5EF4-FFF2-40B4-BE49-F238E27FC236}">
                  <a16:creationId xmlns:a16="http://schemas.microsoft.com/office/drawing/2014/main" id="{FA01207D-F09A-0979-8B7C-E73381B24022}"/>
                </a:ext>
              </a:extLst>
            </p:cNvPr>
            <p:cNvSpPr/>
            <p:nvPr/>
          </p:nvSpPr>
          <p:spPr>
            <a:xfrm>
              <a:off x="6726401" y="4618936"/>
              <a:ext cx="4500000" cy="453600"/>
            </a:xfrm>
            <a:prstGeom prst="round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Prædiktiv vedligehold og fjern-service</a:t>
              </a:r>
            </a:p>
          </p:txBody>
        </p:sp>
        <p:sp>
          <p:nvSpPr>
            <p:cNvPr id="1033" name="Ellipse 47">
              <a:extLst>
                <a:ext uri="{FF2B5EF4-FFF2-40B4-BE49-F238E27FC236}">
                  <a16:creationId xmlns:a16="http://schemas.microsoft.com/office/drawing/2014/main" id="{B1CB62D6-93DE-7A46-D88A-82820DCFF169}"/>
                </a:ext>
              </a:extLst>
            </p:cNvPr>
            <p:cNvSpPr/>
            <p:nvPr/>
          </p:nvSpPr>
          <p:spPr>
            <a:xfrm>
              <a:off x="6291482" y="4566110"/>
              <a:ext cx="638183" cy="638183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1040" name="Tekstfelt 1039">
            <a:extLst>
              <a:ext uri="{FF2B5EF4-FFF2-40B4-BE49-F238E27FC236}">
                <a16:creationId xmlns:a16="http://schemas.microsoft.com/office/drawing/2014/main" id="{CE8B0A42-3D5B-2D6D-04A4-341DAEAA446E}"/>
              </a:ext>
            </a:extLst>
          </p:cNvPr>
          <p:cNvSpPr txBox="1"/>
          <p:nvPr/>
        </p:nvSpPr>
        <p:spPr>
          <a:xfrm>
            <a:off x="6784221" y="1540441"/>
            <a:ext cx="6110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8575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Vi arbejder lige nu på fremtidens løsninger</a:t>
            </a: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srgbClr val="585757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1042" name="Rectangle 60">
            <a:extLst>
              <a:ext uri="{FF2B5EF4-FFF2-40B4-BE49-F238E27FC236}">
                <a16:creationId xmlns:a16="http://schemas.microsoft.com/office/drawing/2014/main" id="{AD6106F8-73D2-E9E8-EAC6-4B604421C580}"/>
              </a:ext>
            </a:extLst>
          </p:cNvPr>
          <p:cNvSpPr/>
          <p:nvPr/>
        </p:nvSpPr>
        <p:spPr>
          <a:xfrm>
            <a:off x="10311114" y="2748239"/>
            <a:ext cx="817901" cy="6454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41" name="Graphic 53" descr="Programmer female outline">
            <a:extLst>
              <a:ext uri="{FF2B5EF4-FFF2-40B4-BE49-F238E27FC236}">
                <a16:creationId xmlns:a16="http://schemas.microsoft.com/office/drawing/2014/main" id="{126DA334-8FB9-9BB9-F2BC-132CA49285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11114" y="2342944"/>
            <a:ext cx="1082897" cy="1082897"/>
          </a:xfrm>
          <a:prstGeom prst="rect">
            <a:avLst/>
          </a:prstGeom>
        </p:spPr>
      </p:pic>
      <p:cxnSp>
        <p:nvCxnSpPr>
          <p:cNvPr id="1043" name="Straight Connector 79">
            <a:extLst>
              <a:ext uri="{FF2B5EF4-FFF2-40B4-BE49-F238E27FC236}">
                <a16:creationId xmlns:a16="http://schemas.microsoft.com/office/drawing/2014/main" id="{8F41FF54-1A1E-24D9-36A9-38FFE4C43505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9371543" y="2884393"/>
            <a:ext cx="1136212" cy="0"/>
          </a:xfrm>
          <a:prstGeom prst="line">
            <a:avLst/>
          </a:prstGeom>
          <a:ln w="19050">
            <a:solidFill>
              <a:srgbClr val="00A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7" name="Gruppe 1086">
            <a:extLst>
              <a:ext uri="{FF2B5EF4-FFF2-40B4-BE49-F238E27FC236}">
                <a16:creationId xmlns:a16="http://schemas.microsoft.com/office/drawing/2014/main" id="{DB5B76DD-5975-3777-39C8-3032A78215FA}"/>
              </a:ext>
            </a:extLst>
          </p:cNvPr>
          <p:cNvGrpSpPr/>
          <p:nvPr/>
        </p:nvGrpSpPr>
        <p:grpSpPr>
          <a:xfrm>
            <a:off x="6840121" y="5272153"/>
            <a:ext cx="4934919" cy="638183"/>
            <a:chOff x="6291482" y="5168788"/>
            <a:chExt cx="4934919" cy="638183"/>
          </a:xfrm>
        </p:grpSpPr>
        <p:sp>
          <p:nvSpPr>
            <p:cNvPr id="1082" name="Rektangel: afrundede hjørner 46">
              <a:extLst>
                <a:ext uri="{FF2B5EF4-FFF2-40B4-BE49-F238E27FC236}">
                  <a16:creationId xmlns:a16="http://schemas.microsoft.com/office/drawing/2014/main" id="{2C90EA60-9065-E7EE-0BD0-B658F7691869}"/>
                </a:ext>
              </a:extLst>
            </p:cNvPr>
            <p:cNvSpPr/>
            <p:nvPr/>
          </p:nvSpPr>
          <p:spPr>
            <a:xfrm>
              <a:off x="6726401" y="5221614"/>
              <a:ext cx="4500000" cy="453600"/>
            </a:xfrm>
            <a:prstGeom prst="round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857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Grøn rapportering </a:t>
              </a:r>
            </a:p>
          </p:txBody>
        </p:sp>
        <p:sp>
          <p:nvSpPr>
            <p:cNvPr id="1083" name="Ellipse 47">
              <a:extLst>
                <a:ext uri="{FF2B5EF4-FFF2-40B4-BE49-F238E27FC236}">
                  <a16:creationId xmlns:a16="http://schemas.microsoft.com/office/drawing/2014/main" id="{5B4E6932-69FB-51C6-E560-AD44991A36E3}"/>
                </a:ext>
              </a:extLst>
            </p:cNvPr>
            <p:cNvSpPr/>
            <p:nvPr/>
          </p:nvSpPr>
          <p:spPr>
            <a:xfrm>
              <a:off x="6291482" y="5168788"/>
              <a:ext cx="638183" cy="638183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585757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00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10.xml><?xml version="1.0" encoding="utf-8"?>
<a:theme xmlns:a="http://schemas.openxmlformats.org/drawingml/2006/main" name="8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11.xml><?xml version="1.0" encoding="utf-8"?>
<a:theme xmlns:a="http://schemas.openxmlformats.org/drawingml/2006/main" name="9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12.xml><?xml version="1.0" encoding="utf-8"?>
<a:theme xmlns:a="http://schemas.openxmlformats.org/drawingml/2006/main" name="10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13.xml><?xml version="1.0" encoding="utf-8"?>
<a:theme xmlns:a="http://schemas.openxmlformats.org/drawingml/2006/main" name="11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14.xml><?xml version="1.0" encoding="utf-8"?>
<a:theme xmlns:a="http://schemas.openxmlformats.org/drawingml/2006/main" name="Office-tema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8D8D8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tema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8D8D8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3.xml><?xml version="1.0" encoding="utf-8"?>
<a:theme xmlns:a="http://schemas.openxmlformats.org/drawingml/2006/main" name="3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Blank.potx  -  Skrivebeskyttet" id="{93170705-70B3-4220-940A-57326D96755C}" vid="{64C76347-AADF-4553-8ADD-30E28536F86D}"/>
    </a:ext>
  </a:extLst>
</a:theme>
</file>

<file path=ppt/theme/theme4.xml><?xml version="1.0" encoding="utf-8"?>
<a:theme xmlns:a="http://schemas.openxmlformats.org/drawingml/2006/main" name="2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5.xml><?xml version="1.0" encoding="utf-8"?>
<a:theme xmlns:a="http://schemas.openxmlformats.org/drawingml/2006/main" name="4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6.xml><?xml version="1.0" encoding="utf-8"?>
<a:theme xmlns:a="http://schemas.openxmlformats.org/drawingml/2006/main" name="Topsoe ">
  <a:themeElements>
    <a:clrScheme name="Topsoe">
      <a:dk1>
        <a:srgbClr val="000000"/>
      </a:dk1>
      <a:lt1>
        <a:sysClr val="window" lastClr="FFFFFF"/>
      </a:lt1>
      <a:dk2>
        <a:srgbClr val="000000"/>
      </a:dk2>
      <a:lt2>
        <a:srgbClr val="F0F0F0"/>
      </a:lt2>
      <a:accent1>
        <a:srgbClr val="B4E1FF"/>
      </a:accent1>
      <a:accent2>
        <a:srgbClr val="CDFF19"/>
      </a:accent2>
      <a:accent3>
        <a:srgbClr val="7D9B9B"/>
      </a:accent3>
      <a:accent4>
        <a:srgbClr val="D7AAFF"/>
      </a:accent4>
      <a:accent5>
        <a:srgbClr val="FF4B00"/>
      </a:accent5>
      <a:accent6>
        <a:srgbClr val="F0F0F0"/>
      </a:accent6>
      <a:hlink>
        <a:srgbClr val="B4E1FF"/>
      </a:hlink>
      <a:folHlink>
        <a:srgbClr val="7D9B9B"/>
      </a:folHlink>
    </a:clrScheme>
    <a:fontScheme name="Tops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>
          <a:solidFill>
            <a:schemeClr val="tx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spcAft>
            <a:spcPts val="6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spcAft>
            <a:spcPts val="600"/>
          </a:spcAft>
          <a:defRPr sz="1600" noProof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T widescreen start presentation.potx" id="{5E1D3774-45D1-42EE-8F5B-AE6D7F9E8D21}" vid="{AC118215-10CD-4C15-8975-9927BA617F0C}"/>
    </a:ext>
  </a:extLst>
</a:theme>
</file>

<file path=ppt/theme/theme7.xml><?xml version="1.0" encoding="utf-8"?>
<a:theme xmlns:a="http://schemas.openxmlformats.org/drawingml/2006/main" name="5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8.xml><?xml version="1.0" encoding="utf-8"?>
<a:theme xmlns:a="http://schemas.openxmlformats.org/drawingml/2006/main" name="6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Default Theme.potx" id="{56789976-A645-4EA1-A950-5FBF2B14D946}" vid="{935E8C2F-D94A-4228-BCC8-F13AF116974E}"/>
    </a:ext>
  </a:extLst>
</a:theme>
</file>

<file path=ppt/theme/theme9.xml><?xml version="1.0" encoding="utf-8"?>
<a:theme xmlns:a="http://schemas.openxmlformats.org/drawingml/2006/main" name="7_Kemp &amp; Lauritzen 16-9">
  <a:themeElements>
    <a:clrScheme name="180806_Kemp og Lauritzen">
      <a:dk1>
        <a:sysClr val="windowText" lastClr="000000"/>
      </a:dk1>
      <a:lt1>
        <a:sysClr val="window" lastClr="FFFFFF"/>
      </a:lt1>
      <a:dk2>
        <a:srgbClr val="585757"/>
      </a:dk2>
      <a:lt2>
        <a:srgbClr val="D1D1D1"/>
      </a:lt2>
      <a:accent1>
        <a:srgbClr val="EE7219"/>
      </a:accent1>
      <a:accent2>
        <a:srgbClr val="037B98"/>
      </a:accent2>
      <a:accent3>
        <a:srgbClr val="F39200"/>
      </a:accent3>
      <a:accent4>
        <a:srgbClr val="00B0DB"/>
      </a:accent4>
      <a:accent5>
        <a:srgbClr val="B1421B"/>
      </a:accent5>
      <a:accent6>
        <a:srgbClr val="32526A"/>
      </a:accent6>
      <a:hlink>
        <a:srgbClr val="037B98"/>
      </a:hlink>
      <a:folHlink>
        <a:srgbClr val="585757"/>
      </a:folHlink>
    </a:clrScheme>
    <a:fontScheme name="180806_Kemp og Lauritz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chemeClr val="bg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Mørkgrå 80%">
      <a:srgbClr val="797979"/>
    </a:custClr>
    <a:custClr name="Orange 80%">
      <a:srgbClr val="F18E47"/>
    </a:custClr>
    <a:custClr name="Akvamarin 80%">
      <a:srgbClr val="3595AD"/>
    </a:custClr>
    <a:custClr name="Gul 80%">
      <a:srgbClr val="F5A833"/>
    </a:custClr>
    <a:custClr name="Turkis 80%">
      <a:srgbClr val="33C0E2"/>
    </a:custClr>
    <a:custClr name="Rødbrun 80%">
      <a:srgbClr val="C16849"/>
    </a:custClr>
    <a:custClr name="Blågrå 80%">
      <a:srgbClr val="5B7588"/>
    </a:custClr>
  </a:custClrLst>
  <a:extLst>
    <a:ext uri="{05A4C25C-085E-4340-85A3-A5531E510DB2}">
      <thm15:themeFamily xmlns:thm15="http://schemas.microsoft.com/office/thememl/2012/main" name="Blank.potx  -  Skrivebeskyttet" id="{93170705-70B3-4220-940A-57326D96755C}" vid="{64C76347-AADF-4553-8ADD-30E28536F86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28E888-2C54-4B4E-98AD-6B29C4720CFC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18386D46B1BD4393C5DBA0DEDBBE3B" ma:contentTypeVersion="4" ma:contentTypeDescription="Opret et nyt dokument." ma:contentTypeScope="" ma:versionID="2f2f5351197ab4e47674b36a6631e59e">
  <xsd:schema xmlns:xsd="http://www.w3.org/2001/XMLSchema" xmlns:xs="http://www.w3.org/2001/XMLSchema" xmlns:p="http://schemas.microsoft.com/office/2006/metadata/properties" xmlns:ns2="dc606de1-1545-418b-8b46-76905696a5d9" xmlns:ns3="5f22968c-d529-45bd-b9bc-8bf954c3e64f" targetNamespace="http://schemas.microsoft.com/office/2006/metadata/properties" ma:root="true" ma:fieldsID="d98154479093a24341c9c1f5287b7678" ns2:_="" ns3:_="">
    <xsd:import namespace="dc606de1-1545-418b-8b46-76905696a5d9"/>
    <xsd:import namespace="5f22968c-d529-45bd-b9bc-8bf954c3e6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06de1-1545-418b-8b46-76905696a5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22968c-d529-45bd-b9bc-8bf954c3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CB30B0-D44A-48AF-8E2C-AACA91715B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832FA-A098-4269-9430-2BCAF485C677}">
  <ds:schemaRefs>
    <ds:schemaRef ds:uri="5f22968c-d529-45bd-b9bc-8bf954c3e64f"/>
    <ds:schemaRef ds:uri="dc606de1-1545-418b-8b46-76905696a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325</TotalTime>
  <Words>588</Words>
  <Application>Microsoft Office PowerPoint</Application>
  <PresentationFormat>Widescreen</PresentationFormat>
  <Paragraphs>110</Paragraphs>
  <Slides>14</Slides>
  <Notes>12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13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39" baseType="lpstr">
      <vt:lpstr>Arial</vt:lpstr>
      <vt:lpstr>Calibri</vt:lpstr>
      <vt:lpstr>Georgia</vt:lpstr>
      <vt:lpstr>Open Sans Light</vt:lpstr>
      <vt:lpstr>Quattrocento Sans</vt:lpstr>
      <vt:lpstr>Roobert PRO</vt:lpstr>
      <vt:lpstr>Segoe UI</vt:lpstr>
      <vt:lpstr>Signa Offc Cond</vt:lpstr>
      <vt:lpstr>Tw Cen MT Condensed</vt:lpstr>
      <vt:lpstr>Verdana</vt:lpstr>
      <vt:lpstr>Wingdings</vt:lpstr>
      <vt:lpstr>Kemp &amp; Lauritzen 16-9</vt:lpstr>
      <vt:lpstr>1_Kemp &amp; Lauritzen 16-9</vt:lpstr>
      <vt:lpstr>3_Kemp &amp; Lauritzen 16-9</vt:lpstr>
      <vt:lpstr>2_Kemp &amp; Lauritzen 16-9</vt:lpstr>
      <vt:lpstr>4_Kemp &amp; Lauritzen 16-9</vt:lpstr>
      <vt:lpstr>Topsoe </vt:lpstr>
      <vt:lpstr>5_Kemp &amp; Lauritzen 16-9</vt:lpstr>
      <vt:lpstr>6_Kemp &amp; Lauritzen 16-9</vt:lpstr>
      <vt:lpstr>7_Kemp &amp; Lauritzen 16-9</vt:lpstr>
      <vt:lpstr>8_Kemp &amp; Lauritzen 16-9</vt:lpstr>
      <vt:lpstr>9_Kemp &amp; Lauritzen 16-9</vt:lpstr>
      <vt:lpstr>10_Kemp &amp; Lauritzen 16-9</vt:lpstr>
      <vt:lpstr>11_Kemp &amp; Lauritzen 16-9</vt:lpstr>
      <vt:lpstr>think-cell Slide</vt:lpstr>
      <vt:lpstr>PowerPoint-præsentation</vt:lpstr>
      <vt:lpstr>Nyskabende siden 1882 </vt:lpstr>
      <vt:lpstr>8.500 kunder overalt i Danmark </vt:lpstr>
      <vt:lpstr> Tre forretningsenheder </vt:lpstr>
      <vt:lpstr>PowerPoint-præsentation</vt:lpstr>
      <vt:lpstr>Bæredygtighed er et bærende element i vores 2025 strategi  </vt:lpstr>
      <vt:lpstr>PowerPoint-præsentation</vt:lpstr>
      <vt:lpstr>Vi vil være kundernes foretrukne samarbejdspartner – også indenfor bæredygtige løsninger</vt:lpstr>
      <vt:lpstr>PowerPoint-præsentation</vt:lpstr>
      <vt:lpstr>Luft vand varmepumper til stor bygningsmasse</vt:lpstr>
      <vt:lpstr>Elladestandere. Erhverv og Offentlig  Fra 10/20 kw ac ladere til 450 kw Dc Charger. Co2 besparelse er naturligvis lidt ukendt El ladestandere erstatter altid  fossile brændstoffer. </vt:lpstr>
      <vt:lpstr>Grønne løsninger kræve udbygning Af El nettet og intelligent bygningsstyring ( CTS) </vt:lpstr>
      <vt:lpstr>PowerPoint-præsentation</vt:lpstr>
      <vt:lpstr>PowerPoint-præsentation</vt:lpstr>
    </vt:vector>
  </TitlesOfParts>
  <Company>Kemp og Lauritzen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 Bjerregård Nielsen</dc:creator>
  <cp:lastModifiedBy>Kaya Larsen</cp:lastModifiedBy>
  <cp:revision>11</cp:revision>
  <cp:lastPrinted>2023-06-02T07:03:43Z</cp:lastPrinted>
  <dcterms:created xsi:type="dcterms:W3CDTF">2023-05-23T07:01:51Z</dcterms:created>
  <dcterms:modified xsi:type="dcterms:W3CDTF">2024-02-06T09:53:42Z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5687231</vt:lpwstr>
  </property>
  <property fmtid="{D5CDD505-2E9C-101B-9397-08002B2CF9AE}" pid="3" name="NXPowerLiteSettings">
    <vt:lpwstr>87000400038000</vt:lpwstr>
  </property>
  <property fmtid="{D5CDD505-2E9C-101B-9397-08002B2CF9AE}" pid="4" name="NXPowerLiteVersion">
    <vt:lpwstr>D7.1.14</vt:lpwstr>
  </property>
</Properties>
</file>